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lvl1pPr>
    <a:lvl2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lvl2pPr>
    <a:lvl3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lvl3pPr>
    <a:lvl4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lvl4pPr>
    <a:lvl5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lvl5pPr>
    <a:lvl6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lvl6pPr>
    <a:lvl7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lvl7pPr>
    <a:lvl8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lvl8pPr>
    <a:lvl9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6288"/>
        </a:fontRef>
        <a:srgbClr val="006288"/>
      </a:tcTxStyle>
      <a:tcStyle>
        <a:tcBdr>
          <a:left>
            <a:ln w="12700" cap="flat">
              <a:solidFill>
                <a:srgbClr val="94DBE2"/>
              </a:solidFill>
              <a:prstDash val="solid"/>
              <a:miter lim="400000"/>
            </a:ln>
          </a:left>
          <a:right>
            <a:ln w="12700" cap="flat">
              <a:solidFill>
                <a:srgbClr val="94DBE2"/>
              </a:solidFill>
              <a:prstDash val="solid"/>
              <a:miter lim="400000"/>
            </a:ln>
          </a:right>
          <a:top>
            <a:ln w="12700" cap="flat">
              <a:solidFill>
                <a:srgbClr val="94DBE2"/>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FFFFFF">
              <a:alpha val="80000"/>
            </a:srgbClr>
          </a:solidFill>
        </a:fill>
      </a:tcStyle>
    </a:wholeTbl>
    <a:band2H>
      <a:tcTxStyle/>
      <a:tcStyle>
        <a:tcBdr/>
        <a:fill>
          <a:solidFill>
            <a:srgbClr val="FFFFFF">
              <a:alpha val="60000"/>
            </a:srgbClr>
          </a:solidFill>
        </a:fill>
      </a:tcStyle>
    </a:band2H>
    <a:firstCol>
      <a:tcTxStyle b="off" i="off">
        <a:fontRef idx="minor">
          <a:srgbClr val="FFFFFF"/>
        </a:fontRef>
        <a:srgbClr val="FFFFFF"/>
      </a:tcTxStyle>
      <a:tcStyle>
        <a:tcBdr>
          <a:left>
            <a:ln w="12700" cap="flat">
              <a:solidFill>
                <a:srgbClr val="DBDFD4"/>
              </a:solidFill>
              <a:prstDash val="solid"/>
              <a:miter lim="400000"/>
            </a:ln>
          </a:left>
          <a:right>
            <a:ln w="12700" cap="flat">
              <a:solidFill>
                <a:srgbClr val="94DBE2"/>
              </a:solidFill>
              <a:prstDash val="solid"/>
              <a:miter lim="400000"/>
            </a:ln>
          </a:right>
          <a:top>
            <a:ln w="12700" cap="flat">
              <a:solidFill>
                <a:srgbClr val="94DBE2"/>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7BB759"/>
          </a:solidFill>
        </a:fill>
      </a:tcStyle>
    </a:firstCol>
    <a:lastRow>
      <a:tcTxStyle b="off" i="off">
        <a:fontRef idx="minor">
          <a:srgbClr val="006288"/>
        </a:fontRef>
        <a:srgbClr val="006288"/>
      </a:tcTxStyle>
      <a:tcStyle>
        <a:tcBdr>
          <a:left>
            <a:ln w="12700" cap="flat">
              <a:solidFill>
                <a:srgbClr val="94DBE2"/>
              </a:solidFill>
              <a:prstDash val="solid"/>
              <a:miter lim="400000"/>
            </a:ln>
          </a:left>
          <a:right>
            <a:ln w="12700" cap="flat">
              <a:solidFill>
                <a:srgbClr val="94DBE2"/>
              </a:solidFill>
              <a:prstDash val="solid"/>
              <a:miter lim="400000"/>
            </a:ln>
          </a:right>
          <a:top>
            <a:ln w="25400" cap="flat">
              <a:solidFill>
                <a:srgbClr val="94DBE2"/>
              </a:solidFill>
              <a:prstDash val="solid"/>
              <a:miter lim="400000"/>
            </a:ln>
          </a:top>
          <a:bottom>
            <a:ln w="12700" cap="flat">
              <a:solidFill>
                <a:srgbClr val="DBDFD4"/>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rgbClr val="FFFFFF">
              <a:alpha val="80000"/>
            </a:srgbClr>
          </a:solidFill>
        </a:fill>
      </a:tcStyle>
    </a:lastRow>
    <a:firstRow>
      <a:tcTxStyle b="off" i="off">
        <a:fontRef idx="minor">
          <a:srgbClr val="FFFFFF"/>
        </a:fontRef>
        <a:srgbClr val="FFFFFF"/>
      </a:tcTxStyle>
      <a:tcStyle>
        <a:tcBdr>
          <a:left>
            <a:ln w="12700" cap="flat">
              <a:solidFill>
                <a:srgbClr val="94DBE2"/>
              </a:solidFill>
              <a:prstDash val="solid"/>
              <a:miter lim="400000"/>
            </a:ln>
          </a:left>
          <a:right>
            <a:ln w="12700" cap="flat">
              <a:solidFill>
                <a:srgbClr val="94DBE2"/>
              </a:solidFill>
              <a:prstDash val="solid"/>
              <a:miter lim="400000"/>
            </a:ln>
          </a:right>
          <a:top>
            <a:ln w="12700" cap="flat">
              <a:solidFill>
                <a:srgbClr val="DBDFD4"/>
              </a:solidFill>
              <a:prstDash val="solid"/>
              <a:miter lim="400000"/>
            </a:ln>
          </a:top>
          <a:bottom>
            <a:ln w="12700" cap="flat">
              <a:solidFill>
                <a:srgbClr val="94DBE2"/>
              </a:solidFill>
              <a:prstDash val="solid"/>
              <a:miter lim="400000"/>
            </a:ln>
          </a:bottom>
          <a:insideH>
            <a:ln w="12700" cap="flat">
              <a:solidFill>
                <a:srgbClr val="94DBE2"/>
              </a:solidFill>
              <a:prstDash val="solid"/>
              <a:miter lim="400000"/>
            </a:ln>
          </a:insideH>
          <a:insideV>
            <a:ln w="12700" cap="flat">
              <a:solidFill>
                <a:srgbClr val="94DBE2"/>
              </a:solidFill>
              <a:prstDash val="solid"/>
              <a:miter lim="400000"/>
            </a:ln>
          </a:insideV>
        </a:tcBdr>
        <a:fill>
          <a:solidFill>
            <a:schemeClr val="accent1">
              <a:hueOff val="-218139"/>
              <a:satOff val="-11670"/>
              <a:lumOff val="-10226"/>
              <a:alpha val="90000"/>
            </a:schemeClr>
          </a:solidFill>
        </a:fill>
      </a:tcStyle>
    </a:firstRow>
  </a:tblStyle>
  <a:tblStyle styleId="{C7B018BB-80A7-4F77-B60F-C8B233D01FF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218139"/>
              <a:satOff val="-11670"/>
              <a:lumOff val="-10226"/>
              <a:alpha val="66000"/>
            </a:schemeClr>
          </a:solidFill>
        </a:fill>
      </a:tcStyle>
    </a:wholeTbl>
    <a:band2H>
      <a:tcTxStyle/>
      <a:tcStyle>
        <a:tcBdr/>
        <a:fill>
          <a:solidFill>
            <a:schemeClr val="accent1">
              <a:hueOff val="-218139"/>
              <a:satOff val="-11670"/>
              <a:lumOff val="-10226"/>
              <a:alpha val="39000"/>
            </a:schemeClr>
          </a:solidFill>
        </a:fill>
      </a:tcStyle>
    </a:band2H>
    <a:firstCo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4A1C8"/>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1D61C2"/>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1D61C2"/>
          </a:solidFill>
        </a:fill>
      </a:tcStyle>
    </a:firstRow>
  </a:tblStyle>
  <a:tblStyle styleId="{EEE7283C-3CF3-47DC-8721-378D4A62B228}" styleName="">
    <a:tblBg/>
    <a:wholeTbl>
      <a:tcTxStyle b="off" i="off">
        <a:fontRef idx="minor">
          <a:srgbClr val="EE7C00"/>
        </a:fontRef>
        <a:srgbClr val="EE7C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FFF6">
              <a:alpha val="81000"/>
            </a:srgbClr>
          </a:solidFill>
        </a:fill>
      </a:tcStyle>
    </a:wholeTbl>
    <a:band2H>
      <a:tcTxStyle/>
      <a:tcStyle>
        <a:tcBdr/>
        <a:fill>
          <a:solidFill>
            <a:srgbClr val="FEFFF6">
              <a:alpha val="72000"/>
            </a:srgbClr>
          </a:solidFill>
        </a:fill>
      </a:tcStyle>
    </a:band2H>
    <a:firstCol>
      <a:tcTxStyle b="off" i="off">
        <a:fontRef idx="minor">
          <a:srgbClr val="E35015"/>
        </a:fontRef>
        <a:srgbClr val="E35015"/>
      </a:tcTxStyle>
      <a:tcStyle>
        <a:tcBdr>
          <a:left>
            <a:ln w="0" cap="flat">
              <a:noFill/>
              <a:miter lim="400000"/>
            </a:ln>
          </a:left>
          <a:right>
            <a:ln w="25400" cap="flat">
              <a:solidFill>
                <a:srgbClr val="AAE6E6"/>
              </a:solidFill>
              <a:custDash>
                <a:ds d="200000" sp="200000"/>
              </a:custDash>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EFFF6">
              <a:alpha val="81000"/>
            </a:srgbClr>
          </a:solidFill>
        </a:fill>
      </a:tcStyle>
    </a:firstCol>
    <a:lastRow>
      <a:tcTxStyle b="off" i="off">
        <a:fontRef idx="minor">
          <a:srgbClr val="653F2A"/>
        </a:fontRef>
        <a:srgbClr val="653F2A"/>
      </a:tcTxStyle>
      <a:tcStyle>
        <a:tcBdr>
          <a:left>
            <a:ln w="12700" cap="flat">
              <a:noFill/>
              <a:miter lim="400000"/>
            </a:ln>
          </a:left>
          <a:right>
            <a:ln w="12700" cap="flat">
              <a:noFill/>
              <a:miter lim="400000"/>
            </a:ln>
          </a:right>
          <a:top>
            <a:ln w="25400" cap="flat">
              <a:solidFill>
                <a:srgbClr val="AAE6E6"/>
              </a:solidFill>
              <a:custDash>
                <a:ds d="200000" sp="200000"/>
              </a:custDash>
              <a:miter lim="400000"/>
            </a:ln>
          </a:top>
          <a:bottom>
            <a:ln w="0" cap="flat">
              <a:noFill/>
              <a:miter lim="400000"/>
            </a:ln>
          </a:bottom>
          <a:insideH>
            <a:ln w="12700" cap="flat">
              <a:noFill/>
              <a:miter lim="400000"/>
            </a:ln>
          </a:insideH>
          <a:insideV>
            <a:ln w="12700" cap="flat">
              <a:noFill/>
              <a:miter lim="400000"/>
            </a:ln>
          </a:insideV>
        </a:tcBdr>
        <a:fill>
          <a:solidFill>
            <a:srgbClr val="FEFFF6">
              <a:alpha val="81000"/>
            </a:srgbClr>
          </a:solidFill>
        </a:fill>
      </a:tcStyle>
    </a:lastRow>
    <a:firstRow>
      <a:tcTxStyle b="off" i="off">
        <a:fontRef idx="minor">
          <a:srgbClr val="653F2A"/>
        </a:fontRef>
        <a:srgbClr val="653F2A"/>
      </a:tcTxStyle>
      <a:tcStyle>
        <a:tcBdr>
          <a:left>
            <a:ln w="12700" cap="flat">
              <a:noFill/>
              <a:miter lim="400000"/>
            </a:ln>
          </a:left>
          <a:right>
            <a:ln w="12700" cap="flat">
              <a:noFill/>
              <a:miter lim="400000"/>
            </a:ln>
          </a:right>
          <a:top>
            <a:ln w="0" cap="flat">
              <a:noFill/>
              <a:miter lim="400000"/>
            </a:ln>
          </a:top>
          <a:bottom>
            <a:ln w="25400" cap="flat">
              <a:solidFill>
                <a:srgbClr val="AAE6E6"/>
              </a:solidFill>
              <a:custDash>
                <a:ds d="200000" sp="200000"/>
              </a:custDash>
              <a:miter lim="400000"/>
            </a:ln>
          </a:bottom>
          <a:insideH>
            <a:ln w="12700" cap="flat">
              <a:noFill/>
              <a:miter lim="400000"/>
            </a:ln>
          </a:insideH>
          <a:insideV>
            <a:ln w="12700" cap="flat">
              <a:noFill/>
              <a:miter lim="400000"/>
            </a:ln>
          </a:insideV>
        </a:tcBdr>
        <a:fill>
          <a:solidFill>
            <a:srgbClr val="FEFFF6">
              <a:alpha val="81000"/>
            </a:srgbClr>
          </a:solidFill>
        </a:fill>
      </a:tcStyle>
    </a:firstRow>
  </a:tblStyle>
  <a:tblStyle styleId="{CF821DB8-F4EB-4A41-A1BA-3FCAFE7338EE}" styleName="">
    <a:tblBg/>
    <a:wholeTbl>
      <a:tcTxStyle b="off" i="off">
        <a:fontRef idx="major">
          <a:srgbClr val="006288"/>
        </a:fontRef>
        <a:srgbClr val="006288"/>
      </a:tcTxStyle>
      <a:tcStyle>
        <a:tcBdr>
          <a:left>
            <a:ln w="12700" cap="flat">
              <a:solidFill>
                <a:srgbClr val="FFFFFF">
                  <a:alpha val="66000"/>
                </a:srgbClr>
              </a:solidFill>
              <a:prstDash val="solid"/>
              <a:miter lim="400000"/>
            </a:ln>
          </a:left>
          <a:right>
            <a:ln w="12700" cap="flat">
              <a:solidFill>
                <a:srgbClr val="FFFFFF">
                  <a:alpha val="66000"/>
                </a:srgbClr>
              </a:solidFill>
              <a:prstDash val="solid"/>
              <a:miter lim="400000"/>
            </a:ln>
          </a:right>
          <a:top>
            <a:ln w="12700" cap="flat">
              <a:solidFill>
                <a:srgbClr val="FFFFFF">
                  <a:alpha val="66000"/>
                </a:srgbClr>
              </a:solidFill>
              <a:prstDash val="solid"/>
              <a:miter lim="400000"/>
            </a:ln>
          </a:top>
          <a:bottom>
            <a:ln w="12700" cap="flat">
              <a:solidFill>
                <a:srgbClr val="FFFFFF">
                  <a:alpha val="66000"/>
                </a:srgbClr>
              </a:solidFill>
              <a:prstDash val="solid"/>
              <a:miter lim="400000"/>
            </a:ln>
          </a:bottom>
          <a:insideH>
            <a:ln w="12700" cap="flat">
              <a:solidFill>
                <a:srgbClr val="FFFFFF">
                  <a:alpha val="66000"/>
                </a:srgbClr>
              </a:solidFill>
              <a:prstDash val="solid"/>
              <a:miter lim="400000"/>
            </a:ln>
          </a:insideH>
          <a:insideV>
            <a:ln w="12700" cap="flat">
              <a:solidFill>
                <a:srgbClr val="FFFFFF">
                  <a:alpha val="66000"/>
                </a:srgbClr>
              </a:solidFill>
              <a:prstDash val="solid"/>
              <a:miter lim="400000"/>
            </a:ln>
          </a:insideV>
        </a:tcBdr>
        <a:fill>
          <a:noFill/>
        </a:fill>
      </a:tcStyle>
    </a:wholeTbl>
    <a:band2H>
      <a:tcTxStyle/>
      <a:tcStyle>
        <a:tcBdr/>
        <a:fill>
          <a:solidFill>
            <a:srgbClr val="006288">
              <a:alpha val="12000"/>
            </a:srgbClr>
          </a:solidFill>
        </a:fill>
      </a:tcStyle>
    </a:band2H>
    <a:firstCol>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087B2"/>
          </a:solidFill>
        </a:fill>
      </a:tcStyle>
    </a:firstCol>
    <a:la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FB46A"/>
          </a:solidFill>
        </a:fill>
      </a:tcStyle>
    </a:lastRow>
    <a:fir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FB46A"/>
          </a:solidFill>
        </a:fill>
      </a:tcStyle>
    </a:firstRow>
  </a:tblStyle>
  <a:tblStyle styleId="{33BA23B1-9221-436E-865A-0063620EA4FD}" styleName="">
    <a:tblBg/>
    <a:wholeTbl>
      <a:tcTxStyle b="off" i="off">
        <a:fontRef idx="major">
          <a:srgbClr val="444444"/>
        </a:fontRef>
        <a:srgbClr val="444444"/>
      </a:tcTxStyle>
      <a:tcStyle>
        <a:tcBdr>
          <a:left>
            <a:ln w="12700" cap="flat">
              <a:noFill/>
              <a:miter lim="400000"/>
            </a:ln>
          </a:left>
          <a:right>
            <a:ln w="12700" cap="flat">
              <a:noFill/>
              <a:miter lim="400000"/>
            </a:ln>
          </a:right>
          <a:top>
            <a:ln w="12700" cap="flat">
              <a:solidFill>
                <a:srgbClr val="DBDFD3"/>
              </a:solidFill>
              <a:prstDash val="solid"/>
              <a:miter lim="400000"/>
            </a:ln>
          </a:top>
          <a:bottom>
            <a:ln w="12700" cap="flat">
              <a:solidFill>
                <a:srgbClr val="DBDFD3"/>
              </a:solidFill>
              <a:prstDash val="solid"/>
              <a:miter lim="400000"/>
            </a:ln>
          </a:bottom>
          <a:insideH>
            <a:ln w="12700" cap="flat">
              <a:solidFill>
                <a:srgbClr val="DBDFD3"/>
              </a:solidFill>
              <a:prstDash val="solid"/>
              <a:miter lim="400000"/>
            </a:ln>
          </a:insideH>
          <a:insideV>
            <a:ln w="12700" cap="flat">
              <a:noFill/>
              <a:miter lim="400000"/>
            </a:ln>
          </a:insideV>
        </a:tcBdr>
        <a:fill>
          <a:solidFill>
            <a:srgbClr val="FFFFFF"/>
          </a:solidFill>
        </a:fill>
      </a:tcStyle>
    </a:wholeTbl>
    <a:band2H>
      <a:tcTxStyle/>
      <a:tcStyle>
        <a:tcBdr/>
        <a:fill>
          <a:solidFill>
            <a:srgbClr val="F7F7F7"/>
          </a:solidFill>
        </a:fill>
      </a:tcStyle>
    </a:band2H>
    <a:firstCol>
      <a:tcTxStyle b="off" i="off">
        <a:fontRef idx="major">
          <a:srgbClr val="444444"/>
        </a:fontRef>
        <a:srgbClr val="444444"/>
      </a:tcTxStyle>
      <a:tcStyle>
        <a:tcBdr>
          <a:left>
            <a:ln w="12700" cap="flat">
              <a:noFill/>
              <a:miter lim="400000"/>
            </a:ln>
          </a:left>
          <a:right>
            <a:ln w="12700" cap="flat">
              <a:solidFill>
                <a:srgbClr val="DBDFD3"/>
              </a:solidFill>
              <a:prstDash val="solid"/>
              <a:miter lim="400000"/>
            </a:ln>
          </a:right>
          <a:top>
            <a:ln w="12700" cap="flat">
              <a:solidFill>
                <a:srgbClr val="DBDFD3"/>
              </a:solidFill>
              <a:prstDash val="solid"/>
              <a:miter lim="400000"/>
            </a:ln>
          </a:top>
          <a:bottom>
            <a:ln w="12700" cap="flat">
              <a:solidFill>
                <a:srgbClr val="DBDFD3"/>
              </a:solidFill>
              <a:prstDash val="solid"/>
              <a:miter lim="400000"/>
            </a:ln>
          </a:bottom>
          <a:insideH>
            <a:ln w="12700" cap="flat">
              <a:solidFill>
                <a:srgbClr val="DBDFD3"/>
              </a:solidFill>
              <a:prstDash val="solid"/>
              <a:miter lim="400000"/>
            </a:ln>
          </a:insideH>
          <a:insideV>
            <a:ln w="12700" cap="flat">
              <a:noFill/>
              <a:miter lim="400000"/>
            </a:ln>
          </a:insideV>
        </a:tcBdr>
        <a:fill>
          <a:solidFill>
            <a:srgbClr val="E8E9E8"/>
          </a:solidFill>
        </a:fill>
      </a:tcStyle>
    </a:firstCol>
    <a:lastRow>
      <a:tcTxStyle b="off" i="off">
        <a:fontRef idx="major">
          <a:srgbClr val="444444"/>
        </a:fontRef>
        <a:srgbClr val="444444"/>
      </a:tcTxStyle>
      <a:tcStyle>
        <a:tcBdr>
          <a:left>
            <a:ln w="12700" cap="flat">
              <a:noFill/>
              <a:miter lim="400000"/>
            </a:ln>
          </a:left>
          <a:right>
            <a:ln w="12700" cap="flat">
              <a:noFill/>
              <a:miter lim="400000"/>
            </a:ln>
          </a:right>
          <a:top>
            <a:ln w="25400" cap="flat">
              <a:solidFill>
                <a:srgbClr val="DBDFD3"/>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DBDFD3"/>
              </a:solidFill>
              <a:prstDash val="solid"/>
              <a:miter lim="400000"/>
            </a:ln>
          </a:bottom>
          <a:insideH>
            <a:ln w="12700" cap="flat">
              <a:noFill/>
              <a:miter lim="400000"/>
            </a:ln>
          </a:insideH>
          <a:insideV>
            <a:ln w="12700" cap="flat">
              <a:noFill/>
              <a:miter lim="400000"/>
            </a:ln>
          </a:insideV>
        </a:tcBdr>
        <a:fill>
          <a:solidFill>
            <a:srgbClr val="3D3D3D"/>
          </a:solidFill>
        </a:fill>
      </a:tcStyle>
    </a:firstRow>
  </a:tblStyle>
  <a:tblStyle styleId="{2708684C-4D16-4618-839F-0558EEFCDFE6}" styleName="">
    <a:tblBg/>
    <a:wholeTbl>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25400" cap="flat">
              <a:solidFill>
                <a:srgbClr val="FFFFFF"/>
              </a:solidFill>
              <a:custDash>
                <a:ds d="200000" sp="200000"/>
              </a:custDash>
              <a:miter lim="400000"/>
            </a:ln>
          </a:top>
          <a:bottom>
            <a:ln w="25400" cap="flat">
              <a:solidFill>
                <a:srgbClr val="FFFFFF"/>
              </a:solidFill>
              <a:custDash>
                <a:ds d="200000" sp="200000"/>
              </a:custDash>
              <a:miter lim="400000"/>
            </a:ln>
          </a:bottom>
          <a:insideH>
            <a:ln w="25400" cap="flat">
              <a:solidFill>
                <a:srgbClr val="FFFFFF"/>
              </a:solidFill>
              <a:custDash>
                <a:ds d="200000" sp="200000"/>
              </a:custDash>
              <a:miter lim="400000"/>
            </a:ln>
          </a:insideH>
          <a:insideV>
            <a:ln w="25400" cap="flat">
              <a:solidFill>
                <a:srgbClr val="FFFFFF"/>
              </a:solidFill>
              <a:custDash>
                <a:ds d="200000" sp="200000"/>
              </a:custDash>
              <a:miter lim="400000"/>
            </a:ln>
          </a:insideV>
        </a:tcBdr>
        <a:fill>
          <a:noFill/>
        </a:fill>
      </a:tcStyle>
    </a:wholeTbl>
    <a:band2H>
      <a:tcTxStyle/>
      <a:tcStyle>
        <a:tcBdr/>
        <a:fill>
          <a:solidFill>
            <a:srgbClr val="106AA0">
              <a:alpha val="14000"/>
            </a:srgbClr>
          </a:solidFill>
        </a:fill>
      </a:tcStyle>
    </a:band2H>
    <a:firstCol>
      <a:tcTxStyle b="off" i="off">
        <a:fontRef idx="major">
          <a:srgbClr val="006288"/>
        </a:fontRef>
        <a:srgbClr val="006288"/>
      </a:tcTxStyle>
      <a:tcStyle>
        <a:tcBdr>
          <a:left>
            <a:ln w="12700" cap="flat">
              <a:noFill/>
              <a:miter lim="400000"/>
            </a:ln>
          </a:left>
          <a:right>
            <a:ln w="38100" cap="flat">
              <a:solidFill>
                <a:srgbClr val="FFFFFF"/>
              </a:solidFill>
              <a:prstDash val="solid"/>
              <a:miter lim="400000"/>
            </a:ln>
          </a:right>
          <a:top>
            <a:ln w="25400" cap="flat">
              <a:solidFill>
                <a:srgbClr val="FFFFFF"/>
              </a:solidFill>
              <a:custDash>
                <a:ds d="200000" sp="200000"/>
              </a:custDash>
              <a:miter lim="400000"/>
            </a:ln>
          </a:top>
          <a:bottom>
            <a:ln w="25400" cap="flat">
              <a:solidFill>
                <a:srgbClr val="FFFFFF"/>
              </a:solidFill>
              <a:custDash>
                <a:ds d="200000" sp="200000"/>
              </a:custDash>
              <a:miter lim="400000"/>
            </a:ln>
          </a:bottom>
          <a:insideH>
            <a:ln w="25400" cap="flat">
              <a:solidFill>
                <a:srgbClr val="FFFFFF"/>
              </a:solidFill>
              <a:custDash>
                <a:ds d="200000" sp="200000"/>
              </a:custDash>
              <a:miter lim="400000"/>
            </a:ln>
          </a:insideH>
          <a:insideV>
            <a:ln w="25400" cap="flat">
              <a:solidFill>
                <a:srgbClr val="FFFFFF"/>
              </a:solidFill>
              <a:custDash>
                <a:ds d="200000" sp="200000"/>
              </a:custDash>
              <a:miter lim="400000"/>
            </a:ln>
          </a:insideV>
        </a:tcBdr>
        <a:fill>
          <a:noFill/>
        </a:fill>
      </a:tcStyle>
    </a:firstCol>
    <a:lastRow>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38100" cap="flat">
              <a:solidFill>
                <a:srgbClr val="FFFFFF"/>
              </a:solidFill>
              <a:prstDash val="solid"/>
              <a:miter lim="400000"/>
            </a:ln>
          </a:top>
          <a:bottom>
            <a:ln w="12700" cap="flat">
              <a:noFill/>
              <a:miter lim="400000"/>
            </a:ln>
          </a:bottom>
          <a:insideH>
            <a:ln w="12700" cap="flat">
              <a:noFill/>
              <a:miter lim="400000"/>
            </a:ln>
          </a:insideH>
          <a:insideV>
            <a:ln w="25400" cap="flat">
              <a:solidFill>
                <a:srgbClr val="FFFFFF"/>
              </a:solidFill>
              <a:custDash>
                <a:ds d="200000" sp="200000"/>
              </a:custDash>
              <a:miter lim="400000"/>
            </a:ln>
          </a:insideV>
        </a:tcBdr>
        <a:fill>
          <a:noFill/>
        </a:fill>
      </a:tcStyle>
    </a:lastRow>
    <a:firstRow>
      <a:tcTxStyle b="off" i="off">
        <a:fontRef idx="major">
          <a:srgbClr val="006288"/>
        </a:fontRef>
        <a:srgbClr val="006288"/>
      </a:tcTxStyle>
      <a:tcStyle>
        <a:tcBdr>
          <a:left>
            <a:ln w="25400" cap="flat">
              <a:solidFill>
                <a:srgbClr val="FFFFFF"/>
              </a:solidFill>
              <a:custDash>
                <a:ds d="200000" sp="200000"/>
              </a:custDash>
              <a:miter lim="400000"/>
            </a:ln>
          </a:left>
          <a:right>
            <a:ln w="25400" cap="flat">
              <a:solidFill>
                <a:srgbClr val="FFFFFF"/>
              </a:solidFill>
              <a:custDash>
                <a:ds d="200000" sp="200000"/>
              </a:custDash>
              <a:miter lim="400000"/>
            </a:ln>
          </a:right>
          <a:top>
            <a:ln w="12700" cap="flat">
              <a:noFill/>
              <a:miter lim="400000"/>
            </a:ln>
          </a:top>
          <a:bottom>
            <a:ln w="38100" cap="flat">
              <a:solidFill>
                <a:srgbClr val="FFFFFF"/>
              </a:solidFill>
              <a:prstDash val="solid"/>
              <a:miter lim="400000"/>
            </a:ln>
          </a:bottom>
          <a:insideH>
            <a:ln w="12700" cap="flat">
              <a:noFill/>
              <a:miter lim="400000"/>
            </a:ln>
          </a:insideH>
          <a:insideV>
            <a:ln w="25400" cap="flat">
              <a:solidFill>
                <a:srgbClr val="FFFFFF"/>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7558" autoAdjust="0"/>
  </p:normalViewPr>
  <p:slideViewPr>
    <p:cSldViewPr>
      <p:cViewPr>
        <p:scale>
          <a:sx n="30" d="100"/>
          <a:sy n="30" d="100"/>
        </p:scale>
        <p:origin x="-2478" y="-1176"/>
      </p:cViewPr>
      <p:guideLst>
        <p:guide orient="horz" pos="4320"/>
        <p:guide pos="76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xfrm>
            <a:off x="1143000" y="685800"/>
            <a:ext cx="4572000" cy="3429000"/>
          </a:xfrm>
          <a:prstGeom prst="rect">
            <a:avLst/>
          </a:prstGeom>
        </p:spPr>
        <p:txBody>
          <a:bodyPr/>
          <a:lstStyle/>
          <a:p>
            <a:endParaRPr/>
          </a:p>
        </p:txBody>
      </p:sp>
      <p:sp>
        <p:nvSpPr>
          <p:cNvPr id="217" name="Shape 2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xmlns="" val="2286768805"/>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pic>
        <p:nvPicPr>
          <p:cNvPr id="21" name="chalk_line-1.png" descr="chalk_line-1.png"/>
          <p:cNvPicPr>
            <a:picLocks noChangeAspect="1"/>
          </p:cNvPicPr>
          <p:nvPr/>
        </p:nvPicPr>
        <p:blipFill>
          <a:blip r:embed="rId2" cstate="print">
            <a:extLst/>
          </a:blip>
          <a:stretch>
            <a:fillRect/>
          </a:stretch>
        </p:blipFill>
        <p:spPr>
          <a:xfrm>
            <a:off x="1090178" y="-133350"/>
            <a:ext cx="4966738" cy="14135100"/>
          </a:xfrm>
          <a:prstGeom prst="rect">
            <a:avLst/>
          </a:prstGeom>
          <a:ln w="12700">
            <a:miter lim="400000"/>
          </a:ln>
        </p:spPr>
      </p:pic>
      <p:pic>
        <p:nvPicPr>
          <p:cNvPr id="22" name="chalk_line-2.png" descr="chalk_line-2.png"/>
          <p:cNvPicPr>
            <a:picLocks noChangeAspect="1"/>
          </p:cNvPicPr>
          <p:nvPr/>
        </p:nvPicPr>
        <p:blipFill>
          <a:blip r:embed="rId3" cstate="print">
            <a:extLst/>
          </a:blip>
          <a:stretch>
            <a:fillRect/>
          </a:stretch>
        </p:blipFill>
        <p:spPr>
          <a:xfrm>
            <a:off x="12915900" y="1689100"/>
            <a:ext cx="11569700" cy="11715231"/>
          </a:xfrm>
          <a:prstGeom prst="rect">
            <a:avLst/>
          </a:prstGeom>
          <a:ln w="12700">
            <a:miter lim="400000"/>
          </a:ln>
        </p:spPr>
      </p:pic>
      <p:pic>
        <p:nvPicPr>
          <p:cNvPr id="23" name="scrapbook_cover_title_hi.png" descr="scrapbook_cover_title_hi.png"/>
          <p:cNvPicPr>
            <a:picLocks noChangeAspect="1"/>
          </p:cNvPicPr>
          <p:nvPr/>
        </p:nvPicPr>
        <p:blipFill>
          <a:blip r:embed="rId4" cstate="print">
            <a:extLst/>
          </a:blip>
          <a:stretch>
            <a:fillRect/>
          </a:stretch>
        </p:blipFill>
        <p:spPr>
          <a:xfrm>
            <a:off x="1320800" y="3797300"/>
            <a:ext cx="21742400" cy="6299200"/>
          </a:xfrm>
          <a:prstGeom prst="rect">
            <a:avLst/>
          </a:prstGeom>
          <a:ln w="12700">
            <a:miter lim="400000"/>
          </a:ln>
        </p:spPr>
      </p:pic>
      <p:sp>
        <p:nvSpPr>
          <p:cNvPr id="24" name="Title Text"/>
          <p:cNvSpPr txBox="1">
            <a:spLocks noGrp="1"/>
          </p:cNvSpPr>
          <p:nvPr>
            <p:ph type="title"/>
          </p:nvPr>
        </p:nvSpPr>
        <p:spPr>
          <a:xfrm>
            <a:off x="2387600" y="3987800"/>
            <a:ext cx="19621500" cy="3213100"/>
          </a:xfrm>
          <a:prstGeom prst="rect">
            <a:avLst/>
          </a:prstGeom>
        </p:spPr>
        <p:txBody>
          <a:bodyPr anchor="b"/>
          <a:lstStyle>
            <a:lvl1pPr>
              <a:defRPr i="1">
                <a:solidFill>
                  <a:srgbClr val="292929"/>
                </a:solidFill>
                <a:latin typeface="+mj-lt"/>
                <a:ea typeface="+mj-ea"/>
                <a:cs typeface="+mj-cs"/>
                <a:sym typeface="Georgia"/>
              </a:defRPr>
            </a:lvl1pPr>
          </a:lstStyle>
          <a:p>
            <a:r>
              <a:t>Title Text</a:t>
            </a:r>
          </a:p>
        </p:txBody>
      </p:sp>
      <p:sp>
        <p:nvSpPr>
          <p:cNvPr id="25" name="Body Level One…"/>
          <p:cNvSpPr txBox="1">
            <a:spLocks noGrp="1"/>
          </p:cNvSpPr>
          <p:nvPr>
            <p:ph type="body" sz="quarter" idx="1"/>
          </p:nvPr>
        </p:nvSpPr>
        <p:spPr>
          <a:xfrm>
            <a:off x="2387600" y="7200900"/>
            <a:ext cx="19621500" cy="1841500"/>
          </a:xfrm>
          <a:prstGeom prst="rect">
            <a:avLst/>
          </a:prstGeom>
        </p:spPr>
        <p:txBody>
          <a:bodyPr anchor="t"/>
          <a:lstStyle>
            <a:lvl1pPr marL="0" indent="0" algn="ctr">
              <a:spcBef>
                <a:spcPts val="0"/>
              </a:spcBef>
              <a:buSzTx/>
              <a:buNone/>
              <a:defRPr sz="5200" i="1">
                <a:solidFill>
                  <a:schemeClr val="accent5">
                    <a:hueOff val="-188353"/>
                    <a:satOff val="-10165"/>
                    <a:lumOff val="-10285"/>
                  </a:schemeClr>
                </a:solidFill>
              </a:defRPr>
            </a:lvl1pPr>
            <a:lvl2pPr marL="0" indent="0" algn="ctr">
              <a:spcBef>
                <a:spcPts val="0"/>
              </a:spcBef>
              <a:buSzTx/>
              <a:buNone/>
              <a:defRPr sz="5200" i="1">
                <a:solidFill>
                  <a:schemeClr val="accent5">
                    <a:hueOff val="-188353"/>
                    <a:satOff val="-10165"/>
                    <a:lumOff val="-10285"/>
                  </a:schemeClr>
                </a:solidFill>
              </a:defRPr>
            </a:lvl2pPr>
            <a:lvl3pPr marL="0" indent="0" algn="ctr">
              <a:spcBef>
                <a:spcPts val="0"/>
              </a:spcBef>
              <a:buSzTx/>
              <a:buNone/>
              <a:defRPr sz="5200" i="1">
                <a:solidFill>
                  <a:schemeClr val="accent5">
                    <a:hueOff val="-188353"/>
                    <a:satOff val="-10165"/>
                    <a:lumOff val="-10285"/>
                  </a:schemeClr>
                </a:solidFill>
              </a:defRPr>
            </a:lvl3pPr>
            <a:lvl4pPr marL="0" indent="0" algn="ctr">
              <a:spcBef>
                <a:spcPts val="0"/>
              </a:spcBef>
              <a:buSzTx/>
              <a:buNone/>
              <a:defRPr sz="5200" i="1">
                <a:solidFill>
                  <a:schemeClr val="accent5">
                    <a:hueOff val="-188353"/>
                    <a:satOff val="-10165"/>
                    <a:lumOff val="-10285"/>
                  </a:schemeClr>
                </a:solidFill>
              </a:defRPr>
            </a:lvl4pPr>
            <a:lvl5pPr marL="0" indent="0" algn="ctr">
              <a:spcBef>
                <a:spcPts val="0"/>
              </a:spcBef>
              <a:buSzTx/>
              <a:buNone/>
              <a:defRPr sz="5200" i="1">
                <a:solidFill>
                  <a:schemeClr val="accent5">
                    <a:hueOff val="-188353"/>
                    <a:satOff val="-10165"/>
                    <a:lumOff val="-10285"/>
                  </a:schemeClr>
                </a:solidFill>
              </a:defRPr>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xfrm>
            <a:off x="11918476" y="13068300"/>
            <a:ext cx="548641" cy="520700"/>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pic>
        <p:nvPicPr>
          <p:cNvPr id="33" name="lines-hrz-line.png" descr="lines-hrz-line.png"/>
          <p:cNvPicPr>
            <a:picLocks noChangeAspect="1"/>
          </p:cNvPicPr>
          <p:nvPr/>
        </p:nvPicPr>
        <p:blipFill>
          <a:blip r:embed="rId2" cstate="print">
            <a:extLst/>
          </a:blip>
          <a:stretch>
            <a:fillRect/>
          </a:stretch>
        </p:blipFill>
        <p:spPr>
          <a:xfrm>
            <a:off x="1917700" y="12611100"/>
            <a:ext cx="21221700" cy="286942"/>
          </a:xfrm>
          <a:prstGeom prst="rect">
            <a:avLst/>
          </a:prstGeom>
          <a:ln w="12700">
            <a:miter lim="400000"/>
          </a:ln>
        </p:spPr>
      </p:pic>
      <p:pic>
        <p:nvPicPr>
          <p:cNvPr id="34" name="lines-vert-line.png" descr="lines-vert-line.png"/>
          <p:cNvPicPr>
            <a:picLocks/>
          </p:cNvPicPr>
          <p:nvPr/>
        </p:nvPicPr>
        <p:blipFill>
          <a:blip r:embed="rId3" cstate="print">
            <a:extLst/>
          </a:blip>
          <a:stretch>
            <a:fillRect/>
          </a:stretch>
        </p:blipFill>
        <p:spPr>
          <a:xfrm>
            <a:off x="22856992" y="1422400"/>
            <a:ext cx="317501" cy="11404600"/>
          </a:xfrm>
          <a:prstGeom prst="rect">
            <a:avLst/>
          </a:prstGeom>
          <a:ln w="12700">
            <a:miter lim="400000"/>
          </a:ln>
        </p:spPr>
      </p:pic>
      <p:pic>
        <p:nvPicPr>
          <p:cNvPr id="35" name="dots-line-cropped.png" descr="dots-line-cropped.png"/>
          <p:cNvPicPr>
            <a:picLocks noChangeAspect="1"/>
          </p:cNvPicPr>
          <p:nvPr/>
        </p:nvPicPr>
        <p:blipFill>
          <a:blip r:embed="rId4" cstate="print">
            <a:extLst/>
          </a:blip>
          <a:srcRect t="11764" r="110" b="5882"/>
          <a:stretch>
            <a:fillRect/>
          </a:stretch>
        </p:blipFill>
        <p:spPr>
          <a:xfrm>
            <a:off x="1917700" y="1397000"/>
            <a:ext cx="11455400" cy="177800"/>
          </a:xfrm>
          <a:prstGeom prst="rect">
            <a:avLst/>
          </a:prstGeom>
          <a:ln w="12700">
            <a:miter lim="400000"/>
          </a:ln>
        </p:spPr>
      </p:pic>
      <p:pic>
        <p:nvPicPr>
          <p:cNvPr id="36" name="dots-line-cropped.png" descr="dots-line-cropped.png"/>
          <p:cNvPicPr>
            <a:picLocks noChangeAspect="1"/>
          </p:cNvPicPr>
          <p:nvPr/>
        </p:nvPicPr>
        <p:blipFill>
          <a:blip r:embed="rId4" cstate="print">
            <a:extLst/>
          </a:blip>
          <a:srcRect l="17497" t="11764" b="5882"/>
          <a:stretch>
            <a:fillRect/>
          </a:stretch>
        </p:blipFill>
        <p:spPr>
          <a:xfrm>
            <a:off x="13385800" y="1397000"/>
            <a:ext cx="9461500" cy="177800"/>
          </a:xfrm>
          <a:prstGeom prst="rect">
            <a:avLst/>
          </a:prstGeom>
          <a:ln w="12700">
            <a:miter lim="400000"/>
          </a:ln>
        </p:spPr>
      </p:pic>
      <p:pic>
        <p:nvPicPr>
          <p:cNvPr id="37" name="dots-line-cropped.png" descr="dots-line-cropped.png"/>
          <p:cNvPicPr>
            <a:picLocks noChangeAspect="1"/>
          </p:cNvPicPr>
          <p:nvPr/>
        </p:nvPicPr>
        <p:blipFill>
          <a:blip r:embed="rId4" cstate="print">
            <a:extLst/>
          </a:blip>
          <a:srcRect l="2436" r="332"/>
          <a:stretch>
            <a:fillRect/>
          </a:stretch>
        </p:blipFill>
        <p:spPr>
          <a:xfrm rot="16199998">
            <a:off x="-3702048" y="8083550"/>
            <a:ext cx="11150601" cy="215901"/>
          </a:xfrm>
          <a:custGeom>
            <a:avLst/>
            <a:gdLst/>
            <a:ahLst/>
            <a:cxnLst>
              <a:cxn ang="0">
                <a:pos x="wd2" y="hd2"/>
              </a:cxn>
              <a:cxn ang="5400000">
                <a:pos x="wd2" y="hd2"/>
              </a:cxn>
              <a:cxn ang="10800000">
                <a:pos x="wd2" y="hd2"/>
              </a:cxn>
              <a:cxn ang="16200000">
                <a:pos x="wd2" y="hd2"/>
              </a:cxn>
            </a:cxnLst>
            <a:rect l="0" t="0" r="r" b="b"/>
            <a:pathLst>
              <a:path w="21600" h="21600" extrusionOk="0">
                <a:moveTo>
                  <a:pt x="21600" y="1"/>
                </a:moveTo>
                <a:lnTo>
                  <a:pt x="0" y="0"/>
                </a:lnTo>
                <a:lnTo>
                  <a:pt x="0" y="21599"/>
                </a:lnTo>
                <a:lnTo>
                  <a:pt x="21600" y="21600"/>
                </a:lnTo>
                <a:lnTo>
                  <a:pt x="21600" y="1"/>
                </a:lnTo>
                <a:close/>
              </a:path>
            </a:pathLst>
          </a:custGeom>
          <a:ln w="12700">
            <a:miter lim="400000"/>
          </a:ln>
        </p:spPr>
      </p:pic>
      <p:pic>
        <p:nvPicPr>
          <p:cNvPr id="38" name="dots-line-cropped.png" descr="dots-line-cropped.png"/>
          <p:cNvPicPr>
            <a:picLocks noChangeAspect="1"/>
          </p:cNvPicPr>
          <p:nvPr/>
        </p:nvPicPr>
        <p:blipFill>
          <a:blip r:embed="rId4" cstate="print">
            <a:extLst/>
          </a:blip>
          <a:srcRect l="45957" t="2934" r="30897"/>
          <a:stretch>
            <a:fillRect/>
          </a:stretch>
        </p:blipFill>
        <p:spPr>
          <a:xfrm rot="16199991">
            <a:off x="549281" y="1196968"/>
            <a:ext cx="2654301" cy="209564"/>
          </a:xfrm>
          <a:prstGeom prst="rect">
            <a:avLst/>
          </a:prstGeom>
          <a:ln w="12700">
            <a:miter lim="400000"/>
          </a:ln>
        </p:spPr>
      </p:pic>
      <p:pic>
        <p:nvPicPr>
          <p:cNvPr id="39" name="dots-line-cropped.png" descr="dots-line-cropped.png"/>
          <p:cNvPicPr>
            <a:picLocks noChangeAspect="1"/>
          </p:cNvPicPr>
          <p:nvPr/>
        </p:nvPicPr>
        <p:blipFill>
          <a:blip r:embed="rId4" cstate="print">
            <a:extLst/>
          </a:blip>
          <a:srcRect l="52823" t="2937" r="30675" b="2944"/>
          <a:stretch>
            <a:fillRect/>
          </a:stretch>
        </p:blipFill>
        <p:spPr>
          <a:xfrm rot="21599989">
            <a:off x="-38101" y="12744451"/>
            <a:ext cx="1892301" cy="203201"/>
          </a:xfrm>
          <a:prstGeom prst="rect">
            <a:avLst/>
          </a:prstGeom>
          <a:ln w="12700">
            <a:miter lim="400000"/>
          </a:ln>
        </p:spPr>
      </p:pic>
      <p:pic>
        <p:nvPicPr>
          <p:cNvPr id="40" name="wave-line.png" descr="wave-line.png"/>
          <p:cNvPicPr>
            <a:picLocks noChangeAspect="1"/>
          </p:cNvPicPr>
          <p:nvPr/>
        </p:nvPicPr>
        <p:blipFill>
          <a:blip r:embed="rId5" cstate="print">
            <a:extLst/>
          </a:blip>
          <a:srcRect l="15840"/>
          <a:stretch>
            <a:fillRect/>
          </a:stretch>
        </p:blipFill>
        <p:spPr>
          <a:xfrm>
            <a:off x="1968500" y="1536700"/>
            <a:ext cx="20916902" cy="140022"/>
          </a:xfrm>
          <a:prstGeom prst="rect">
            <a:avLst/>
          </a:prstGeom>
          <a:ln w="12700">
            <a:miter lim="400000"/>
          </a:ln>
        </p:spPr>
      </p:pic>
      <p:pic>
        <p:nvPicPr>
          <p:cNvPr id="41" name="wave-line.png" descr="wave-line.png"/>
          <p:cNvPicPr>
            <a:picLocks noChangeAspect="1"/>
          </p:cNvPicPr>
          <p:nvPr/>
        </p:nvPicPr>
        <p:blipFill>
          <a:blip r:embed="rId5" cstate="print">
            <a:extLst/>
          </a:blip>
          <a:srcRect l="5664" r="49485"/>
          <a:stretch>
            <a:fillRect/>
          </a:stretch>
        </p:blipFill>
        <p:spPr>
          <a:xfrm rot="5400000">
            <a:off x="-3518856" y="7036175"/>
            <a:ext cx="11061701" cy="138949"/>
          </a:xfrm>
          <a:prstGeom prst="rect">
            <a:avLst/>
          </a:prstGeom>
          <a:ln w="12700">
            <a:miter lim="400000"/>
          </a:ln>
        </p:spPr>
      </p:pic>
      <p:pic>
        <p:nvPicPr>
          <p:cNvPr id="42" name="dots-line-cropped.png" descr="dots-line-cropped.png"/>
          <p:cNvPicPr>
            <a:picLocks noChangeAspect="1"/>
          </p:cNvPicPr>
          <p:nvPr/>
        </p:nvPicPr>
        <p:blipFill>
          <a:blip r:embed="rId4" cstate="print">
            <a:extLst/>
          </a:blip>
          <a:srcRect l="56589" t="2937" r="32447" b="2944"/>
          <a:stretch>
            <a:fillRect/>
          </a:stretch>
        </p:blipFill>
        <p:spPr>
          <a:xfrm rot="21599989">
            <a:off x="23139399" y="12744451"/>
            <a:ext cx="1257301" cy="203201"/>
          </a:xfrm>
          <a:prstGeom prst="rect">
            <a:avLst/>
          </a:prstGeom>
          <a:ln w="12700">
            <a:miter lim="400000"/>
          </a:ln>
        </p:spPr>
      </p:pic>
      <p:sp>
        <p:nvSpPr>
          <p:cNvPr id="43" name="Image"/>
          <p:cNvSpPr>
            <a:spLocks noGrp="1"/>
          </p:cNvSpPr>
          <p:nvPr>
            <p:ph type="pic" idx="21"/>
          </p:nvPr>
        </p:nvSpPr>
        <p:spPr>
          <a:xfrm>
            <a:off x="2336800" y="-3649134"/>
            <a:ext cx="19723100" cy="13148734"/>
          </a:xfrm>
          <a:prstGeom prst="rect">
            <a:avLst/>
          </a:prstGeom>
          <a:ln w="101600">
            <a:solidFill>
              <a:srgbClr val="FFFFFF"/>
            </a:solidFill>
          </a:ln>
          <a:effectLst>
            <a:outerShdw blurRad="38100" dist="50800" dir="5400000" rotWithShape="0">
              <a:srgbClr val="292929">
                <a:alpha val="69750"/>
              </a:srgbClr>
            </a:outerShdw>
          </a:effectLst>
        </p:spPr>
        <p:txBody>
          <a:bodyPr lIns="91439" tIns="45719" rIns="91439" bIns="45719" anchor="t">
            <a:noAutofit/>
          </a:bodyPr>
          <a:lstStyle/>
          <a:p>
            <a:endParaRPr/>
          </a:p>
        </p:txBody>
      </p:sp>
      <p:sp>
        <p:nvSpPr>
          <p:cNvPr id="44" name="Title Text"/>
          <p:cNvSpPr txBox="1">
            <a:spLocks noGrp="1"/>
          </p:cNvSpPr>
          <p:nvPr>
            <p:ph type="title"/>
          </p:nvPr>
        </p:nvSpPr>
        <p:spPr>
          <a:xfrm>
            <a:off x="2387600" y="8750300"/>
            <a:ext cx="19621500" cy="2095500"/>
          </a:xfrm>
          <a:prstGeom prst="rect">
            <a:avLst/>
          </a:prstGeom>
        </p:spPr>
        <p:txBody>
          <a:bodyPr anchor="b"/>
          <a:lstStyle>
            <a:lvl1pPr>
              <a:defRPr i="1">
                <a:solidFill>
                  <a:srgbClr val="292929"/>
                </a:solidFill>
                <a:latin typeface="+mj-lt"/>
                <a:ea typeface="+mj-ea"/>
                <a:cs typeface="+mj-cs"/>
                <a:sym typeface="Georgia"/>
              </a:defRPr>
            </a:lvl1pPr>
          </a:lstStyle>
          <a:p>
            <a:r>
              <a:t>Title Text</a:t>
            </a:r>
          </a:p>
        </p:txBody>
      </p:sp>
      <p:sp>
        <p:nvSpPr>
          <p:cNvPr id="45" name="Body Level One…"/>
          <p:cNvSpPr txBox="1">
            <a:spLocks noGrp="1"/>
          </p:cNvSpPr>
          <p:nvPr>
            <p:ph type="body" sz="quarter" idx="1"/>
          </p:nvPr>
        </p:nvSpPr>
        <p:spPr>
          <a:xfrm>
            <a:off x="2387600" y="10820400"/>
            <a:ext cx="19621500" cy="1701800"/>
          </a:xfrm>
          <a:prstGeom prst="rect">
            <a:avLst/>
          </a:prstGeom>
        </p:spPr>
        <p:txBody>
          <a:bodyPr anchor="t"/>
          <a:lstStyle>
            <a:lvl1pPr marL="0" indent="0" algn="ctr">
              <a:spcBef>
                <a:spcPts val="0"/>
              </a:spcBef>
              <a:buSzTx/>
              <a:buNone/>
              <a:defRPr sz="5200" i="1">
                <a:solidFill>
                  <a:schemeClr val="accent5">
                    <a:hueOff val="-188353"/>
                    <a:satOff val="-10165"/>
                    <a:lumOff val="-10285"/>
                  </a:schemeClr>
                </a:solidFill>
              </a:defRPr>
            </a:lvl1pPr>
            <a:lvl2pPr marL="0" indent="0" algn="ctr">
              <a:spcBef>
                <a:spcPts val="0"/>
              </a:spcBef>
              <a:buSzTx/>
              <a:buNone/>
              <a:defRPr sz="5200" i="1">
                <a:solidFill>
                  <a:schemeClr val="accent5">
                    <a:hueOff val="-188353"/>
                    <a:satOff val="-10165"/>
                    <a:lumOff val="-10285"/>
                  </a:schemeClr>
                </a:solidFill>
              </a:defRPr>
            </a:lvl2pPr>
            <a:lvl3pPr marL="0" indent="0" algn="ctr">
              <a:spcBef>
                <a:spcPts val="0"/>
              </a:spcBef>
              <a:buSzTx/>
              <a:buNone/>
              <a:defRPr sz="5200" i="1">
                <a:solidFill>
                  <a:schemeClr val="accent5">
                    <a:hueOff val="-188353"/>
                    <a:satOff val="-10165"/>
                    <a:lumOff val="-10285"/>
                  </a:schemeClr>
                </a:solidFill>
              </a:defRPr>
            </a:lvl3pPr>
            <a:lvl4pPr marL="0" indent="0" algn="ctr">
              <a:spcBef>
                <a:spcPts val="0"/>
              </a:spcBef>
              <a:buSzTx/>
              <a:buNone/>
              <a:defRPr sz="5200" i="1">
                <a:solidFill>
                  <a:schemeClr val="accent5">
                    <a:hueOff val="-188353"/>
                    <a:satOff val="-10165"/>
                    <a:lumOff val="-10285"/>
                  </a:schemeClr>
                </a:solidFill>
              </a:defRPr>
            </a:lvl4pPr>
            <a:lvl5pPr marL="0" indent="0" algn="ctr">
              <a:spcBef>
                <a:spcPts val="0"/>
              </a:spcBef>
              <a:buSzTx/>
              <a:buNone/>
              <a:defRPr sz="5200" i="1">
                <a:solidFill>
                  <a:schemeClr val="accent5">
                    <a:hueOff val="-188353"/>
                    <a:satOff val="-10165"/>
                    <a:lumOff val="-10285"/>
                  </a:schemeClr>
                </a:solidFill>
              </a:defRPr>
            </a:lvl5pPr>
          </a:lstStyle>
          <a:p>
            <a:r>
              <a:t>Body Level One</a:t>
            </a:r>
          </a:p>
          <a:p>
            <a:pPr lvl="1"/>
            <a:r>
              <a:t>Body Level Two</a:t>
            </a:r>
          </a:p>
          <a:p>
            <a:pPr lvl="2"/>
            <a:r>
              <a:t>Body Level Three</a:t>
            </a:r>
          </a:p>
          <a:p>
            <a:pPr lvl="3"/>
            <a:r>
              <a:t>Body Level Four</a:t>
            </a:r>
          </a:p>
          <a:p>
            <a:pPr lvl="4"/>
            <a:r>
              <a:t>Body Level Five</a:t>
            </a:r>
          </a:p>
        </p:txBody>
      </p:sp>
      <p:sp>
        <p:nvSpPr>
          <p:cNvPr id="46" name="Slide Number"/>
          <p:cNvSpPr txBox="1">
            <a:spLocks noGrp="1"/>
          </p:cNvSpPr>
          <p:nvPr>
            <p:ph type="sldNum" sz="quarter" idx="2"/>
          </p:nvPr>
        </p:nvSpPr>
        <p:spPr>
          <a:xfrm>
            <a:off x="11918476" y="13068300"/>
            <a:ext cx="548641" cy="520700"/>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re">
    <p:spTree>
      <p:nvGrpSpPr>
        <p:cNvPr id="1" name=""/>
        <p:cNvGrpSpPr/>
        <p:nvPr/>
      </p:nvGrpSpPr>
      <p:grpSpPr>
        <a:xfrm>
          <a:off x="0" y="0"/>
          <a:ext cx="0" cy="0"/>
          <a:chOff x="0" y="0"/>
          <a:chExt cx="0" cy="0"/>
        </a:xfrm>
      </p:grpSpPr>
      <p:pic>
        <p:nvPicPr>
          <p:cNvPr id="53" name="chalk_line-1.png" descr="chalk_line-1.png"/>
          <p:cNvPicPr>
            <a:picLocks noChangeAspect="1"/>
          </p:cNvPicPr>
          <p:nvPr/>
        </p:nvPicPr>
        <p:blipFill>
          <a:blip r:embed="rId2" cstate="print">
            <a:extLst/>
          </a:blip>
          <a:stretch>
            <a:fillRect/>
          </a:stretch>
        </p:blipFill>
        <p:spPr>
          <a:xfrm>
            <a:off x="1090178" y="-133350"/>
            <a:ext cx="4966738" cy="14135100"/>
          </a:xfrm>
          <a:prstGeom prst="rect">
            <a:avLst/>
          </a:prstGeom>
          <a:ln w="12700">
            <a:miter lim="400000"/>
          </a:ln>
        </p:spPr>
      </p:pic>
      <p:pic>
        <p:nvPicPr>
          <p:cNvPr id="54" name="chalk_line-2.png" descr="chalk_line-2.png"/>
          <p:cNvPicPr>
            <a:picLocks noChangeAspect="1"/>
          </p:cNvPicPr>
          <p:nvPr/>
        </p:nvPicPr>
        <p:blipFill>
          <a:blip r:embed="rId3" cstate="print">
            <a:extLst/>
          </a:blip>
          <a:stretch>
            <a:fillRect/>
          </a:stretch>
        </p:blipFill>
        <p:spPr>
          <a:xfrm>
            <a:off x="12915900" y="1689100"/>
            <a:ext cx="11569700" cy="11715231"/>
          </a:xfrm>
          <a:prstGeom prst="rect">
            <a:avLst/>
          </a:prstGeom>
          <a:ln w="12700">
            <a:miter lim="400000"/>
          </a:ln>
        </p:spPr>
      </p:pic>
      <p:pic>
        <p:nvPicPr>
          <p:cNvPr id="55" name="scrapbook_cover_title_hi.png" descr="scrapbook_cover_title_hi.png"/>
          <p:cNvPicPr>
            <a:picLocks noChangeAspect="1"/>
          </p:cNvPicPr>
          <p:nvPr/>
        </p:nvPicPr>
        <p:blipFill>
          <a:blip r:embed="rId4" cstate="print">
            <a:extLst/>
          </a:blip>
          <a:stretch>
            <a:fillRect/>
          </a:stretch>
        </p:blipFill>
        <p:spPr>
          <a:xfrm>
            <a:off x="1320800" y="3797300"/>
            <a:ext cx="21742400" cy="6299200"/>
          </a:xfrm>
          <a:prstGeom prst="rect">
            <a:avLst/>
          </a:prstGeom>
          <a:ln w="12700">
            <a:miter lim="400000"/>
          </a:ln>
        </p:spPr>
      </p:pic>
      <p:sp>
        <p:nvSpPr>
          <p:cNvPr id="56" name="Title Text"/>
          <p:cNvSpPr txBox="1">
            <a:spLocks noGrp="1"/>
          </p:cNvSpPr>
          <p:nvPr>
            <p:ph type="title"/>
          </p:nvPr>
        </p:nvSpPr>
        <p:spPr>
          <a:xfrm>
            <a:off x="2387600" y="5245100"/>
            <a:ext cx="19621500" cy="3213100"/>
          </a:xfrm>
          <a:prstGeom prst="rect">
            <a:avLst/>
          </a:prstGeom>
        </p:spPr>
        <p:txBody>
          <a:bodyPr/>
          <a:lstStyle>
            <a:lvl1pPr>
              <a:defRPr i="1">
                <a:solidFill>
                  <a:srgbClr val="292929"/>
                </a:solidFill>
                <a:latin typeface="+mj-lt"/>
                <a:ea typeface="+mj-ea"/>
                <a:cs typeface="+mj-cs"/>
                <a:sym typeface="Georgia"/>
              </a:defRPr>
            </a:lvl1pPr>
          </a:lstStyle>
          <a:p>
            <a:r>
              <a:t>Title Text</a:t>
            </a:r>
          </a:p>
        </p:txBody>
      </p:sp>
      <p:sp>
        <p:nvSpPr>
          <p:cNvPr id="57" name="Slide Number"/>
          <p:cNvSpPr txBox="1">
            <a:spLocks noGrp="1"/>
          </p:cNvSpPr>
          <p:nvPr>
            <p:ph type="sldNum" sz="quarter" idx="2"/>
          </p:nvPr>
        </p:nvSpPr>
        <p:spPr>
          <a:xfrm>
            <a:off x="11918476" y="13068300"/>
            <a:ext cx="548641" cy="520700"/>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pic>
        <p:nvPicPr>
          <p:cNvPr id="64" name="lines-hrz-line.png" descr="lines-hrz-line.png"/>
          <p:cNvPicPr>
            <a:picLocks noChangeAspect="1"/>
          </p:cNvPicPr>
          <p:nvPr/>
        </p:nvPicPr>
        <p:blipFill>
          <a:blip r:embed="rId2" cstate="print">
            <a:extLst/>
          </a:blip>
          <a:stretch>
            <a:fillRect/>
          </a:stretch>
        </p:blipFill>
        <p:spPr>
          <a:xfrm>
            <a:off x="1917700" y="12611100"/>
            <a:ext cx="21221700" cy="286942"/>
          </a:xfrm>
          <a:prstGeom prst="rect">
            <a:avLst/>
          </a:prstGeom>
          <a:ln w="12700">
            <a:miter lim="400000"/>
          </a:ln>
        </p:spPr>
      </p:pic>
      <p:pic>
        <p:nvPicPr>
          <p:cNvPr id="65" name="lines-vert-line.png" descr="lines-vert-line.png"/>
          <p:cNvPicPr>
            <a:picLocks/>
          </p:cNvPicPr>
          <p:nvPr/>
        </p:nvPicPr>
        <p:blipFill>
          <a:blip r:embed="rId3" cstate="print">
            <a:extLst/>
          </a:blip>
          <a:stretch>
            <a:fillRect/>
          </a:stretch>
        </p:blipFill>
        <p:spPr>
          <a:xfrm>
            <a:off x="22856992" y="1422400"/>
            <a:ext cx="317501" cy="11404600"/>
          </a:xfrm>
          <a:prstGeom prst="rect">
            <a:avLst/>
          </a:prstGeom>
          <a:ln w="12700">
            <a:miter lim="400000"/>
          </a:ln>
        </p:spPr>
      </p:pic>
      <p:pic>
        <p:nvPicPr>
          <p:cNvPr id="66" name="dots-line-cropped.png" descr="dots-line-cropped.png"/>
          <p:cNvPicPr>
            <a:picLocks noChangeAspect="1"/>
          </p:cNvPicPr>
          <p:nvPr/>
        </p:nvPicPr>
        <p:blipFill>
          <a:blip r:embed="rId4" cstate="print">
            <a:extLst/>
          </a:blip>
          <a:srcRect t="11764" r="110" b="5882"/>
          <a:stretch>
            <a:fillRect/>
          </a:stretch>
        </p:blipFill>
        <p:spPr>
          <a:xfrm>
            <a:off x="1917700" y="1397000"/>
            <a:ext cx="11455400" cy="177800"/>
          </a:xfrm>
          <a:prstGeom prst="rect">
            <a:avLst/>
          </a:prstGeom>
          <a:ln w="12700">
            <a:miter lim="400000"/>
          </a:ln>
        </p:spPr>
      </p:pic>
      <p:pic>
        <p:nvPicPr>
          <p:cNvPr id="67" name="dots-line-cropped.png" descr="dots-line-cropped.png"/>
          <p:cNvPicPr>
            <a:picLocks noChangeAspect="1"/>
          </p:cNvPicPr>
          <p:nvPr/>
        </p:nvPicPr>
        <p:blipFill>
          <a:blip r:embed="rId4" cstate="print">
            <a:extLst/>
          </a:blip>
          <a:srcRect l="17497" t="11764" b="5882"/>
          <a:stretch>
            <a:fillRect/>
          </a:stretch>
        </p:blipFill>
        <p:spPr>
          <a:xfrm>
            <a:off x="13385800" y="1397000"/>
            <a:ext cx="9461500" cy="177800"/>
          </a:xfrm>
          <a:prstGeom prst="rect">
            <a:avLst/>
          </a:prstGeom>
          <a:ln w="12700">
            <a:miter lim="400000"/>
          </a:ln>
        </p:spPr>
      </p:pic>
      <p:pic>
        <p:nvPicPr>
          <p:cNvPr id="68" name="dots-line-cropped.png" descr="dots-line-cropped.png"/>
          <p:cNvPicPr>
            <a:picLocks noChangeAspect="1"/>
          </p:cNvPicPr>
          <p:nvPr/>
        </p:nvPicPr>
        <p:blipFill>
          <a:blip r:embed="rId4" cstate="print">
            <a:extLst/>
          </a:blip>
          <a:srcRect l="2436" r="332"/>
          <a:stretch>
            <a:fillRect/>
          </a:stretch>
        </p:blipFill>
        <p:spPr>
          <a:xfrm rot="16199998">
            <a:off x="-3702048" y="8083550"/>
            <a:ext cx="11150601" cy="215901"/>
          </a:xfrm>
          <a:custGeom>
            <a:avLst/>
            <a:gdLst/>
            <a:ahLst/>
            <a:cxnLst>
              <a:cxn ang="0">
                <a:pos x="wd2" y="hd2"/>
              </a:cxn>
              <a:cxn ang="5400000">
                <a:pos x="wd2" y="hd2"/>
              </a:cxn>
              <a:cxn ang="10800000">
                <a:pos x="wd2" y="hd2"/>
              </a:cxn>
              <a:cxn ang="16200000">
                <a:pos x="wd2" y="hd2"/>
              </a:cxn>
            </a:cxnLst>
            <a:rect l="0" t="0" r="r" b="b"/>
            <a:pathLst>
              <a:path w="21600" h="21600" extrusionOk="0">
                <a:moveTo>
                  <a:pt x="21600" y="1"/>
                </a:moveTo>
                <a:lnTo>
                  <a:pt x="0" y="0"/>
                </a:lnTo>
                <a:lnTo>
                  <a:pt x="0" y="21599"/>
                </a:lnTo>
                <a:lnTo>
                  <a:pt x="21600" y="21600"/>
                </a:lnTo>
                <a:lnTo>
                  <a:pt x="21600" y="1"/>
                </a:lnTo>
                <a:close/>
              </a:path>
            </a:pathLst>
          </a:custGeom>
          <a:ln w="12700">
            <a:miter lim="400000"/>
          </a:ln>
        </p:spPr>
      </p:pic>
      <p:pic>
        <p:nvPicPr>
          <p:cNvPr id="69" name="dots-line-cropped.png" descr="dots-line-cropped.png"/>
          <p:cNvPicPr>
            <a:picLocks noChangeAspect="1"/>
          </p:cNvPicPr>
          <p:nvPr/>
        </p:nvPicPr>
        <p:blipFill>
          <a:blip r:embed="rId4" cstate="print">
            <a:extLst/>
          </a:blip>
          <a:srcRect l="45957" t="2934" r="30897"/>
          <a:stretch>
            <a:fillRect/>
          </a:stretch>
        </p:blipFill>
        <p:spPr>
          <a:xfrm rot="16199991">
            <a:off x="549281" y="1196968"/>
            <a:ext cx="2654301" cy="209564"/>
          </a:xfrm>
          <a:prstGeom prst="rect">
            <a:avLst/>
          </a:prstGeom>
          <a:ln w="12700">
            <a:miter lim="400000"/>
          </a:ln>
        </p:spPr>
      </p:pic>
      <p:pic>
        <p:nvPicPr>
          <p:cNvPr id="70" name="dots-line-cropped.png" descr="dots-line-cropped.png"/>
          <p:cNvPicPr>
            <a:picLocks noChangeAspect="1"/>
          </p:cNvPicPr>
          <p:nvPr/>
        </p:nvPicPr>
        <p:blipFill>
          <a:blip r:embed="rId4" cstate="print">
            <a:extLst/>
          </a:blip>
          <a:srcRect l="52823" t="2937" r="30675" b="2944"/>
          <a:stretch>
            <a:fillRect/>
          </a:stretch>
        </p:blipFill>
        <p:spPr>
          <a:xfrm rot="21599989">
            <a:off x="-38101" y="12744451"/>
            <a:ext cx="1892301" cy="203201"/>
          </a:xfrm>
          <a:prstGeom prst="rect">
            <a:avLst/>
          </a:prstGeom>
          <a:ln w="12700">
            <a:miter lim="400000"/>
          </a:ln>
        </p:spPr>
      </p:pic>
      <p:pic>
        <p:nvPicPr>
          <p:cNvPr id="71" name="wave-line.png" descr="wave-line.png"/>
          <p:cNvPicPr>
            <a:picLocks noChangeAspect="1"/>
          </p:cNvPicPr>
          <p:nvPr/>
        </p:nvPicPr>
        <p:blipFill>
          <a:blip r:embed="rId5" cstate="print">
            <a:extLst/>
          </a:blip>
          <a:srcRect l="15840"/>
          <a:stretch>
            <a:fillRect/>
          </a:stretch>
        </p:blipFill>
        <p:spPr>
          <a:xfrm>
            <a:off x="1968500" y="1536700"/>
            <a:ext cx="20916902" cy="140022"/>
          </a:xfrm>
          <a:prstGeom prst="rect">
            <a:avLst/>
          </a:prstGeom>
          <a:ln w="12700">
            <a:miter lim="400000"/>
          </a:ln>
        </p:spPr>
      </p:pic>
      <p:pic>
        <p:nvPicPr>
          <p:cNvPr id="72" name="wave-line.png" descr="wave-line.png"/>
          <p:cNvPicPr>
            <a:picLocks noChangeAspect="1"/>
          </p:cNvPicPr>
          <p:nvPr/>
        </p:nvPicPr>
        <p:blipFill>
          <a:blip r:embed="rId5" cstate="print">
            <a:extLst/>
          </a:blip>
          <a:srcRect l="5664" r="49485"/>
          <a:stretch>
            <a:fillRect/>
          </a:stretch>
        </p:blipFill>
        <p:spPr>
          <a:xfrm rot="5400000">
            <a:off x="-3518856" y="7036175"/>
            <a:ext cx="11061701" cy="138949"/>
          </a:xfrm>
          <a:prstGeom prst="rect">
            <a:avLst/>
          </a:prstGeom>
          <a:ln w="12700">
            <a:miter lim="400000"/>
          </a:ln>
        </p:spPr>
      </p:pic>
      <p:pic>
        <p:nvPicPr>
          <p:cNvPr id="73" name="dots-line-cropped.png" descr="dots-line-cropped.png"/>
          <p:cNvPicPr>
            <a:picLocks noChangeAspect="1"/>
          </p:cNvPicPr>
          <p:nvPr/>
        </p:nvPicPr>
        <p:blipFill>
          <a:blip r:embed="rId4" cstate="print">
            <a:extLst/>
          </a:blip>
          <a:srcRect l="56589" t="2937" r="32447" b="2944"/>
          <a:stretch>
            <a:fillRect/>
          </a:stretch>
        </p:blipFill>
        <p:spPr>
          <a:xfrm rot="21599989">
            <a:off x="23139399" y="12744451"/>
            <a:ext cx="1257301" cy="203201"/>
          </a:xfrm>
          <a:prstGeom prst="rect">
            <a:avLst/>
          </a:prstGeom>
          <a:ln w="12700">
            <a:miter lim="400000"/>
          </a:ln>
        </p:spPr>
      </p:pic>
      <p:sp>
        <p:nvSpPr>
          <p:cNvPr id="74" name="Image"/>
          <p:cNvSpPr>
            <a:spLocks noGrp="1"/>
          </p:cNvSpPr>
          <p:nvPr>
            <p:ph type="pic" sz="half" idx="21"/>
          </p:nvPr>
        </p:nvSpPr>
        <p:spPr>
          <a:xfrm>
            <a:off x="13423900" y="2120900"/>
            <a:ext cx="7494815" cy="9715500"/>
          </a:xfrm>
          <a:prstGeom prst="rect">
            <a:avLst/>
          </a:prstGeom>
          <a:ln w="101600">
            <a:solidFill>
              <a:srgbClr val="FFFFFF"/>
            </a:solidFill>
          </a:ln>
          <a:effectLst>
            <a:outerShdw blurRad="38100" dist="50800" dir="5400000" rotWithShape="0">
              <a:srgbClr val="292929">
                <a:alpha val="69750"/>
              </a:srgbClr>
            </a:outerShdw>
          </a:effectLst>
        </p:spPr>
        <p:txBody>
          <a:bodyPr lIns="91439" tIns="45719" rIns="91439" bIns="45719" anchor="t">
            <a:noAutofit/>
          </a:bodyPr>
          <a:lstStyle/>
          <a:p>
            <a:endParaRPr/>
          </a:p>
        </p:txBody>
      </p:sp>
      <p:sp>
        <p:nvSpPr>
          <p:cNvPr id="75" name="Title Text"/>
          <p:cNvSpPr txBox="1">
            <a:spLocks noGrp="1"/>
          </p:cNvSpPr>
          <p:nvPr>
            <p:ph type="title"/>
          </p:nvPr>
        </p:nvSpPr>
        <p:spPr>
          <a:xfrm>
            <a:off x="2387600" y="2120900"/>
            <a:ext cx="9474200" cy="5283200"/>
          </a:xfrm>
          <a:prstGeom prst="rect">
            <a:avLst/>
          </a:prstGeom>
        </p:spPr>
        <p:txBody>
          <a:bodyPr anchor="b"/>
          <a:lstStyle>
            <a:lvl1pPr>
              <a:defRPr i="1">
                <a:solidFill>
                  <a:srgbClr val="292929"/>
                </a:solidFill>
                <a:latin typeface="+mj-lt"/>
                <a:ea typeface="+mj-ea"/>
                <a:cs typeface="+mj-cs"/>
                <a:sym typeface="Georgia"/>
              </a:defRPr>
            </a:lvl1pPr>
          </a:lstStyle>
          <a:p>
            <a:r>
              <a:t>Title Text</a:t>
            </a:r>
          </a:p>
        </p:txBody>
      </p:sp>
      <p:sp>
        <p:nvSpPr>
          <p:cNvPr id="76" name="Body Level One…"/>
          <p:cNvSpPr txBox="1">
            <a:spLocks noGrp="1"/>
          </p:cNvSpPr>
          <p:nvPr>
            <p:ph type="body" sz="quarter" idx="1"/>
          </p:nvPr>
        </p:nvSpPr>
        <p:spPr>
          <a:xfrm>
            <a:off x="2387600" y="7543800"/>
            <a:ext cx="9474200" cy="4368800"/>
          </a:xfrm>
          <a:prstGeom prst="rect">
            <a:avLst/>
          </a:prstGeom>
        </p:spPr>
        <p:txBody>
          <a:bodyPr anchor="t"/>
          <a:lstStyle>
            <a:lvl1pPr marL="0" indent="0" algn="ctr">
              <a:spcBef>
                <a:spcPts val="0"/>
              </a:spcBef>
              <a:buSzTx/>
              <a:buNone/>
              <a:defRPr sz="5200" i="1">
                <a:solidFill>
                  <a:schemeClr val="accent5">
                    <a:hueOff val="-188353"/>
                    <a:satOff val="-10165"/>
                    <a:lumOff val="-10285"/>
                  </a:schemeClr>
                </a:solidFill>
              </a:defRPr>
            </a:lvl1pPr>
            <a:lvl2pPr marL="0" indent="0" algn="ctr">
              <a:spcBef>
                <a:spcPts val="0"/>
              </a:spcBef>
              <a:buSzTx/>
              <a:buNone/>
              <a:defRPr sz="5200" i="1">
                <a:solidFill>
                  <a:schemeClr val="accent5">
                    <a:hueOff val="-188353"/>
                    <a:satOff val="-10165"/>
                    <a:lumOff val="-10285"/>
                  </a:schemeClr>
                </a:solidFill>
              </a:defRPr>
            </a:lvl2pPr>
            <a:lvl3pPr marL="0" indent="0" algn="ctr">
              <a:spcBef>
                <a:spcPts val="0"/>
              </a:spcBef>
              <a:buSzTx/>
              <a:buNone/>
              <a:defRPr sz="5200" i="1">
                <a:solidFill>
                  <a:schemeClr val="accent5">
                    <a:hueOff val="-188353"/>
                    <a:satOff val="-10165"/>
                    <a:lumOff val="-10285"/>
                  </a:schemeClr>
                </a:solidFill>
              </a:defRPr>
            </a:lvl3pPr>
            <a:lvl4pPr marL="0" indent="0" algn="ctr">
              <a:spcBef>
                <a:spcPts val="0"/>
              </a:spcBef>
              <a:buSzTx/>
              <a:buNone/>
              <a:defRPr sz="5200" i="1">
                <a:solidFill>
                  <a:schemeClr val="accent5">
                    <a:hueOff val="-188353"/>
                    <a:satOff val="-10165"/>
                    <a:lumOff val="-10285"/>
                  </a:schemeClr>
                </a:solidFill>
              </a:defRPr>
            </a:lvl4pPr>
            <a:lvl5pPr marL="0" indent="0" algn="ctr">
              <a:spcBef>
                <a:spcPts val="0"/>
              </a:spcBef>
              <a:buSzTx/>
              <a:buNone/>
              <a:defRPr sz="5200" i="1">
                <a:solidFill>
                  <a:schemeClr val="accent5">
                    <a:hueOff val="-188353"/>
                    <a:satOff val="-10165"/>
                    <a:lumOff val="-10285"/>
                  </a:schemeClr>
                </a:solidFill>
              </a:defRPr>
            </a:lvl5pPr>
          </a:lstStyle>
          <a:p>
            <a:r>
              <a:t>Body Level One</a:t>
            </a:r>
          </a:p>
          <a:p>
            <a:pPr lvl="1"/>
            <a:r>
              <a:t>Body Level Two</a:t>
            </a:r>
          </a:p>
          <a:p>
            <a:pPr lvl="2"/>
            <a:r>
              <a:t>Body Level Three</a:t>
            </a:r>
          </a:p>
          <a:p>
            <a:pPr lvl="3"/>
            <a:r>
              <a:t>Body Level Four</a:t>
            </a:r>
          </a:p>
          <a:p>
            <a:pPr lvl="4"/>
            <a:r>
              <a:t>Body Level Five</a:t>
            </a:r>
          </a:p>
        </p:txBody>
      </p:sp>
      <p:sp>
        <p:nvSpPr>
          <p:cNvPr id="77" name="Slide Number"/>
          <p:cNvSpPr txBox="1">
            <a:spLocks noGrp="1"/>
          </p:cNvSpPr>
          <p:nvPr>
            <p:ph type="sldNum" sz="quarter" idx="2"/>
          </p:nvPr>
        </p:nvSpPr>
        <p:spPr>
          <a:xfrm>
            <a:off x="11918476" y="13068300"/>
            <a:ext cx="548641" cy="520700"/>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pic>
        <p:nvPicPr>
          <p:cNvPr id="84" name="tri-line.png" descr="tri-line.png"/>
          <p:cNvPicPr>
            <a:picLocks noChangeAspect="1"/>
          </p:cNvPicPr>
          <p:nvPr/>
        </p:nvPicPr>
        <p:blipFill>
          <a:blip r:embed="rId2" cstate="print">
            <a:extLst/>
          </a:blip>
          <a:srcRect t="20818" r="34041" b="14832"/>
          <a:stretch>
            <a:fillRect/>
          </a:stretch>
        </p:blipFill>
        <p:spPr>
          <a:xfrm>
            <a:off x="1892300" y="2324100"/>
            <a:ext cx="21101050" cy="431800"/>
          </a:xfrm>
          <a:prstGeom prst="rect">
            <a:avLst/>
          </a:prstGeom>
          <a:ln w="12700">
            <a:miter lim="400000"/>
          </a:ln>
        </p:spPr>
      </p:pic>
      <p:pic>
        <p:nvPicPr>
          <p:cNvPr id="85" name="tri-line.png" descr="tri-line.png"/>
          <p:cNvPicPr>
            <a:picLocks noChangeAspect="1"/>
          </p:cNvPicPr>
          <p:nvPr/>
        </p:nvPicPr>
        <p:blipFill>
          <a:blip r:embed="rId2" cstate="print">
            <a:extLst/>
          </a:blip>
          <a:srcRect l="61452" t="14190" r="7780" b="21457"/>
          <a:stretch>
            <a:fillRect/>
          </a:stretch>
        </p:blipFill>
        <p:spPr>
          <a:xfrm rot="16199991">
            <a:off x="-3149602" y="7143739"/>
            <a:ext cx="9842502" cy="4318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86" name="tri-line.png" descr="tri-line.png"/>
          <p:cNvPicPr>
            <a:picLocks noChangeAspect="1"/>
          </p:cNvPicPr>
          <p:nvPr/>
        </p:nvPicPr>
        <p:blipFill>
          <a:blip r:embed="rId2" cstate="print">
            <a:extLst/>
          </a:blip>
          <a:srcRect l="30170" t="31865" r="3175" b="22711"/>
          <a:stretch>
            <a:fillRect/>
          </a:stretch>
        </p:blipFill>
        <p:spPr>
          <a:xfrm rot="10800000">
            <a:off x="1701798" y="12217399"/>
            <a:ext cx="21323301" cy="3048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lnTo>
                  <a:pt x="21600" y="21600"/>
                </a:lnTo>
                <a:close/>
              </a:path>
            </a:pathLst>
          </a:custGeom>
          <a:ln w="12700">
            <a:miter lim="400000"/>
          </a:ln>
        </p:spPr>
      </p:pic>
      <p:pic>
        <p:nvPicPr>
          <p:cNvPr id="87" name="dash-line.png" descr="dash-line.png"/>
          <p:cNvPicPr>
            <a:picLocks noChangeAspect="1"/>
          </p:cNvPicPr>
          <p:nvPr/>
        </p:nvPicPr>
        <p:blipFill>
          <a:blip r:embed="rId3" cstate="print">
            <a:extLst/>
          </a:blip>
          <a:srcRect t="20338" r="38665" b="20338"/>
          <a:stretch>
            <a:fillRect/>
          </a:stretch>
        </p:blipFill>
        <p:spPr>
          <a:xfrm>
            <a:off x="1435100" y="2120900"/>
            <a:ext cx="22059900" cy="444500"/>
          </a:xfrm>
          <a:prstGeom prst="rect">
            <a:avLst/>
          </a:prstGeom>
          <a:ln w="12700">
            <a:miter lim="400000"/>
          </a:ln>
        </p:spPr>
      </p:pic>
      <p:pic>
        <p:nvPicPr>
          <p:cNvPr id="88" name="dash-line.png" descr="dash-line.png"/>
          <p:cNvPicPr>
            <a:picLocks noChangeAspect="1"/>
          </p:cNvPicPr>
          <p:nvPr/>
        </p:nvPicPr>
        <p:blipFill>
          <a:blip r:embed="rId3" cstate="print">
            <a:extLst/>
          </a:blip>
          <a:srcRect l="670" t="20324" r="31580" b="20395"/>
          <a:stretch>
            <a:fillRect/>
          </a:stretch>
        </p:blipFill>
        <p:spPr>
          <a:xfrm>
            <a:off x="0" y="12369800"/>
            <a:ext cx="24384000" cy="444500"/>
          </a:xfrm>
          <a:prstGeom prst="rect">
            <a:avLst/>
          </a:prstGeom>
          <a:ln w="12700">
            <a:miter lim="400000"/>
          </a:ln>
        </p:spPr>
      </p:pic>
      <p:pic>
        <p:nvPicPr>
          <p:cNvPr id="89" name="dash-line.png" descr="dash-line.png"/>
          <p:cNvPicPr>
            <a:picLocks noChangeAspect="1"/>
          </p:cNvPicPr>
          <p:nvPr/>
        </p:nvPicPr>
        <p:blipFill>
          <a:blip r:embed="rId3" cstate="print">
            <a:extLst/>
          </a:blip>
          <a:srcRect l="988" t="21175" r="60875" b="19502"/>
          <a:stretch>
            <a:fillRect/>
          </a:stretch>
        </p:blipFill>
        <p:spPr>
          <a:xfrm rot="16199991">
            <a:off x="-5232402" y="6635749"/>
            <a:ext cx="13716001" cy="444501"/>
          </a:xfrm>
          <a:prstGeom prst="rect">
            <a:avLst/>
          </a:prstGeom>
          <a:ln w="12700">
            <a:miter lim="400000"/>
          </a:ln>
        </p:spPr>
      </p:pic>
      <p:pic>
        <p:nvPicPr>
          <p:cNvPr id="90" name="dash-line.png" descr="dash-line.png"/>
          <p:cNvPicPr>
            <a:picLocks noChangeAspect="1"/>
          </p:cNvPicPr>
          <p:nvPr/>
        </p:nvPicPr>
        <p:blipFill>
          <a:blip r:embed="rId3" cstate="print">
            <a:extLst/>
          </a:blip>
          <a:srcRect l="5292" t="21153" r="65384" b="19566"/>
          <a:stretch>
            <a:fillRect/>
          </a:stretch>
        </p:blipFill>
        <p:spPr>
          <a:xfrm rot="16199984">
            <a:off x="17862550" y="7200901"/>
            <a:ext cx="10553701" cy="444501"/>
          </a:xfrm>
          <a:prstGeom prst="rect">
            <a:avLst/>
          </a:prstGeom>
          <a:ln w="12700">
            <a:miter lim="400000"/>
          </a:ln>
        </p:spPr>
      </p:pic>
      <p:pic>
        <p:nvPicPr>
          <p:cNvPr id="91" name="tri-line.png" descr="tri-line.png"/>
          <p:cNvPicPr>
            <a:picLocks noChangeAspect="1"/>
          </p:cNvPicPr>
          <p:nvPr/>
        </p:nvPicPr>
        <p:blipFill>
          <a:blip r:embed="rId2" cstate="print">
            <a:extLst/>
          </a:blip>
          <a:srcRect l="68955" t="15784" r="873" b="19864"/>
          <a:stretch>
            <a:fillRect/>
          </a:stretch>
        </p:blipFill>
        <p:spPr>
          <a:xfrm rot="5399995">
            <a:off x="18116545" y="7226296"/>
            <a:ext cx="9652002" cy="431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92" name="scrapbook_title_hi.png" descr="scrapbook_title_hi.png"/>
          <p:cNvPicPr>
            <a:picLocks/>
          </p:cNvPicPr>
          <p:nvPr/>
        </p:nvPicPr>
        <p:blipFill>
          <a:blip r:embed="rId4" cstate="print">
            <a:extLst/>
          </a:blip>
          <a:stretch>
            <a:fillRect/>
          </a:stretch>
        </p:blipFill>
        <p:spPr>
          <a:xfrm>
            <a:off x="2260600" y="368300"/>
            <a:ext cx="20066000" cy="3365500"/>
          </a:xfrm>
          <a:prstGeom prst="rect">
            <a:avLst/>
          </a:prstGeom>
          <a:ln w="12700">
            <a:miter lim="400000"/>
          </a:ln>
        </p:spPr>
      </p:pic>
      <p:sp>
        <p:nvSpPr>
          <p:cNvPr id="93" name="Title Text"/>
          <p:cNvSpPr txBox="1">
            <a:spLocks noGrp="1"/>
          </p:cNvSpPr>
          <p:nvPr>
            <p:ph type="title"/>
          </p:nvPr>
        </p:nvSpPr>
        <p:spPr>
          <a:prstGeom prst="rect">
            <a:avLst/>
          </a:prstGeom>
        </p:spPr>
        <p:txBody>
          <a:bodyPr/>
          <a:lstStyle/>
          <a:p>
            <a:r>
              <a:t>Title Text</a:t>
            </a:r>
          </a:p>
        </p:txBody>
      </p:sp>
      <p:sp>
        <p:nvSpPr>
          <p:cNvPr id="94" name="Slide Number"/>
          <p:cNvSpPr txBox="1">
            <a:spLocks noGrp="1"/>
          </p:cNvSpPr>
          <p:nvPr>
            <p:ph type="sldNum" sz="quarter" idx="2"/>
          </p:nvPr>
        </p:nvSpPr>
        <p:spPr>
          <a:xfrm>
            <a:off x="11918476" y="13068300"/>
            <a:ext cx="548641" cy="520700"/>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pic>
        <p:nvPicPr>
          <p:cNvPr id="101" name="tri-line.png" descr="tri-line.png"/>
          <p:cNvPicPr>
            <a:picLocks noChangeAspect="1"/>
          </p:cNvPicPr>
          <p:nvPr/>
        </p:nvPicPr>
        <p:blipFill>
          <a:blip r:embed="rId2" cstate="print">
            <a:extLst/>
          </a:blip>
          <a:srcRect t="20818" r="34041" b="14832"/>
          <a:stretch>
            <a:fillRect/>
          </a:stretch>
        </p:blipFill>
        <p:spPr>
          <a:xfrm>
            <a:off x="1892300" y="2324100"/>
            <a:ext cx="21101050" cy="431800"/>
          </a:xfrm>
          <a:prstGeom prst="rect">
            <a:avLst/>
          </a:prstGeom>
          <a:ln w="12700">
            <a:miter lim="400000"/>
          </a:ln>
        </p:spPr>
      </p:pic>
      <p:pic>
        <p:nvPicPr>
          <p:cNvPr id="102" name="tri-line.png" descr="tri-line.png"/>
          <p:cNvPicPr>
            <a:picLocks noChangeAspect="1"/>
          </p:cNvPicPr>
          <p:nvPr/>
        </p:nvPicPr>
        <p:blipFill>
          <a:blip r:embed="rId2" cstate="print">
            <a:extLst/>
          </a:blip>
          <a:srcRect l="61452" t="14190" r="7780" b="21457"/>
          <a:stretch>
            <a:fillRect/>
          </a:stretch>
        </p:blipFill>
        <p:spPr>
          <a:xfrm rot="16199991">
            <a:off x="-3149602" y="7143739"/>
            <a:ext cx="9842502" cy="43182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103" name="tri-line.png" descr="tri-line.png"/>
          <p:cNvPicPr>
            <a:picLocks noChangeAspect="1"/>
          </p:cNvPicPr>
          <p:nvPr/>
        </p:nvPicPr>
        <p:blipFill>
          <a:blip r:embed="rId2" cstate="print">
            <a:extLst/>
          </a:blip>
          <a:srcRect l="30170" t="31865" r="3175" b="22711"/>
          <a:stretch>
            <a:fillRect/>
          </a:stretch>
        </p:blipFill>
        <p:spPr>
          <a:xfrm rot="10800000">
            <a:off x="1701798" y="12217399"/>
            <a:ext cx="21323301" cy="3048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lnTo>
                  <a:pt x="21600" y="21600"/>
                </a:lnTo>
                <a:close/>
              </a:path>
            </a:pathLst>
          </a:custGeom>
          <a:ln w="12700">
            <a:miter lim="400000"/>
          </a:ln>
        </p:spPr>
      </p:pic>
      <p:pic>
        <p:nvPicPr>
          <p:cNvPr id="104" name="dash-line.png" descr="dash-line.png"/>
          <p:cNvPicPr>
            <a:picLocks noChangeAspect="1"/>
          </p:cNvPicPr>
          <p:nvPr/>
        </p:nvPicPr>
        <p:blipFill>
          <a:blip r:embed="rId3" cstate="print">
            <a:extLst/>
          </a:blip>
          <a:srcRect t="20338" r="38665" b="20338"/>
          <a:stretch>
            <a:fillRect/>
          </a:stretch>
        </p:blipFill>
        <p:spPr>
          <a:xfrm>
            <a:off x="1435100" y="2120900"/>
            <a:ext cx="22059900" cy="444500"/>
          </a:xfrm>
          <a:prstGeom prst="rect">
            <a:avLst/>
          </a:prstGeom>
          <a:ln w="12700">
            <a:miter lim="400000"/>
          </a:ln>
        </p:spPr>
      </p:pic>
      <p:pic>
        <p:nvPicPr>
          <p:cNvPr id="105" name="dash-line.png" descr="dash-line.png"/>
          <p:cNvPicPr>
            <a:picLocks noChangeAspect="1"/>
          </p:cNvPicPr>
          <p:nvPr/>
        </p:nvPicPr>
        <p:blipFill>
          <a:blip r:embed="rId3" cstate="print">
            <a:extLst/>
          </a:blip>
          <a:srcRect l="670" t="20324" r="31580" b="20395"/>
          <a:stretch>
            <a:fillRect/>
          </a:stretch>
        </p:blipFill>
        <p:spPr>
          <a:xfrm>
            <a:off x="0" y="12369800"/>
            <a:ext cx="24384000" cy="444500"/>
          </a:xfrm>
          <a:prstGeom prst="rect">
            <a:avLst/>
          </a:prstGeom>
          <a:ln w="12700">
            <a:miter lim="400000"/>
          </a:ln>
        </p:spPr>
      </p:pic>
      <p:pic>
        <p:nvPicPr>
          <p:cNvPr id="106" name="dash-line.png" descr="dash-line.png"/>
          <p:cNvPicPr>
            <a:picLocks noChangeAspect="1"/>
          </p:cNvPicPr>
          <p:nvPr/>
        </p:nvPicPr>
        <p:blipFill>
          <a:blip r:embed="rId3" cstate="print">
            <a:extLst/>
          </a:blip>
          <a:srcRect l="988" t="21175" r="60875" b="19502"/>
          <a:stretch>
            <a:fillRect/>
          </a:stretch>
        </p:blipFill>
        <p:spPr>
          <a:xfrm rot="16199991">
            <a:off x="-5232402" y="6635749"/>
            <a:ext cx="13716001" cy="444501"/>
          </a:xfrm>
          <a:prstGeom prst="rect">
            <a:avLst/>
          </a:prstGeom>
          <a:ln w="12700">
            <a:miter lim="400000"/>
          </a:ln>
        </p:spPr>
      </p:pic>
      <p:pic>
        <p:nvPicPr>
          <p:cNvPr id="107" name="dash-line.png" descr="dash-line.png"/>
          <p:cNvPicPr>
            <a:picLocks noChangeAspect="1"/>
          </p:cNvPicPr>
          <p:nvPr/>
        </p:nvPicPr>
        <p:blipFill>
          <a:blip r:embed="rId3" cstate="print">
            <a:extLst/>
          </a:blip>
          <a:srcRect l="5292" t="21153" r="65384" b="19566"/>
          <a:stretch>
            <a:fillRect/>
          </a:stretch>
        </p:blipFill>
        <p:spPr>
          <a:xfrm rot="16199984">
            <a:off x="17862550" y="7200901"/>
            <a:ext cx="10553701" cy="444501"/>
          </a:xfrm>
          <a:prstGeom prst="rect">
            <a:avLst/>
          </a:prstGeom>
          <a:ln w="12700">
            <a:miter lim="400000"/>
          </a:ln>
        </p:spPr>
      </p:pic>
      <p:pic>
        <p:nvPicPr>
          <p:cNvPr id="108" name="tri-line.png" descr="tri-line.png"/>
          <p:cNvPicPr>
            <a:picLocks noChangeAspect="1"/>
          </p:cNvPicPr>
          <p:nvPr/>
        </p:nvPicPr>
        <p:blipFill>
          <a:blip r:embed="rId2" cstate="print">
            <a:extLst/>
          </a:blip>
          <a:srcRect l="68955" t="15784" r="873" b="19864"/>
          <a:stretch>
            <a:fillRect/>
          </a:stretch>
        </p:blipFill>
        <p:spPr>
          <a:xfrm rot="5399995">
            <a:off x="18116545" y="7226296"/>
            <a:ext cx="9652002" cy="431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
                </a:lnTo>
                <a:lnTo>
                  <a:pt x="0" y="0"/>
                </a:lnTo>
                <a:lnTo>
                  <a:pt x="0" y="21599"/>
                </a:lnTo>
                <a:lnTo>
                  <a:pt x="21600" y="21600"/>
                </a:lnTo>
                <a:close/>
              </a:path>
            </a:pathLst>
          </a:custGeom>
          <a:ln w="12700">
            <a:miter lim="400000"/>
          </a:ln>
        </p:spPr>
      </p:pic>
      <p:pic>
        <p:nvPicPr>
          <p:cNvPr id="109" name="scrapbook_title_hi.png" descr="scrapbook_title_hi.png"/>
          <p:cNvPicPr>
            <a:picLocks/>
          </p:cNvPicPr>
          <p:nvPr/>
        </p:nvPicPr>
        <p:blipFill>
          <a:blip r:embed="rId4" cstate="print">
            <a:extLst/>
          </a:blip>
          <a:stretch>
            <a:fillRect/>
          </a:stretch>
        </p:blipFill>
        <p:spPr>
          <a:xfrm>
            <a:off x="2260600" y="368300"/>
            <a:ext cx="20066000" cy="3365500"/>
          </a:xfrm>
          <a:prstGeom prst="rect">
            <a:avLst/>
          </a:prstGeom>
          <a:ln w="12700">
            <a:miter lim="400000"/>
          </a:ln>
        </p:spPr>
      </p:pic>
      <p:sp>
        <p:nvSpPr>
          <p:cNvPr id="110" name="Title Text"/>
          <p:cNvSpPr txBox="1">
            <a:spLocks noGrp="1"/>
          </p:cNvSpPr>
          <p:nvPr>
            <p:ph type="title"/>
          </p:nvPr>
        </p:nvSpPr>
        <p:spPr>
          <a:prstGeom prst="rect">
            <a:avLst/>
          </a:prstGeom>
        </p:spPr>
        <p:txBody>
          <a:bodyPr/>
          <a:lstStyle/>
          <a:p>
            <a:r>
              <a:t>Title Text</a:t>
            </a:r>
          </a:p>
        </p:txBody>
      </p:sp>
      <p:sp>
        <p:nvSpPr>
          <p:cNvPr id="111" name="Body Level One…"/>
          <p:cNvSpPr txBox="1">
            <a:spLocks noGrp="1"/>
          </p:cNvSpPr>
          <p:nvPr>
            <p:ph type="body" idx="1"/>
          </p:nvPr>
        </p:nvSpPr>
        <p:spPr>
          <a:xfrm>
            <a:off x="2387600" y="4178300"/>
            <a:ext cx="19621500" cy="8039100"/>
          </a:xfrm>
          <a:prstGeom prst="rect">
            <a:avLst/>
          </a:prstGeom>
        </p:spPr>
        <p:txBody>
          <a:bodyPr/>
          <a:lstStyle>
            <a:lvl1pPr>
              <a:buBlip>
                <a:blip r:embed="rId5"/>
              </a:buBlip>
            </a:lvl1pPr>
            <a:lvl2pPr>
              <a:buBlip>
                <a:blip r:embed="rId5"/>
              </a:buBlip>
            </a:lvl2pPr>
            <a:lvl3pPr>
              <a:buBlip>
                <a:blip r:embed="rId5"/>
              </a:buBlip>
            </a:lvl3pPr>
            <a:lvl4pPr>
              <a:buBlip>
                <a:blip r:embed="rId5"/>
              </a:buBlip>
            </a:lvl4pPr>
            <a:lvl5pPr>
              <a:buBlip>
                <a:blip r:embed="rId5"/>
              </a:buBlip>
            </a:lvl5pPr>
          </a:lstStyle>
          <a:p>
            <a:r>
              <a:t>Body Level One</a:t>
            </a:r>
          </a:p>
          <a:p>
            <a:pPr lvl="1"/>
            <a:r>
              <a:t>Body Level Two</a:t>
            </a:r>
          </a:p>
          <a:p>
            <a:pPr lvl="2"/>
            <a:r>
              <a:t>Body Level Three</a:t>
            </a:r>
          </a:p>
          <a:p>
            <a:pPr lvl="3"/>
            <a:r>
              <a:t>Body Level Four</a:t>
            </a:r>
          </a:p>
          <a:p>
            <a:pPr lvl="4"/>
            <a:r>
              <a:t>Body Level Five</a:t>
            </a:r>
          </a:p>
        </p:txBody>
      </p:sp>
      <p:sp>
        <p:nvSpPr>
          <p:cNvPr id="112" name="Slide Number"/>
          <p:cNvSpPr txBox="1">
            <a:spLocks noGrp="1"/>
          </p:cNvSpPr>
          <p:nvPr>
            <p:ph type="sldNum" sz="quarter" idx="2"/>
          </p:nvPr>
        </p:nvSpPr>
        <p:spPr>
          <a:xfrm>
            <a:off x="11918476" y="13068300"/>
            <a:ext cx="548641" cy="520700"/>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pic>
        <p:nvPicPr>
          <p:cNvPr id="119" name="plus-line.png" descr="plus-line.png"/>
          <p:cNvPicPr>
            <a:picLocks noChangeAspect="1"/>
          </p:cNvPicPr>
          <p:nvPr/>
        </p:nvPicPr>
        <p:blipFill>
          <a:blip r:embed="rId2" cstate="print">
            <a:extLst/>
          </a:blip>
          <a:srcRect t="26249" r="13697" b="28750"/>
          <a:stretch>
            <a:fillRect/>
          </a:stretch>
        </p:blipFill>
        <p:spPr>
          <a:xfrm>
            <a:off x="1663700" y="2546350"/>
            <a:ext cx="21043900" cy="228600"/>
          </a:xfrm>
          <a:prstGeom prst="rect">
            <a:avLst/>
          </a:prstGeom>
          <a:ln w="12700">
            <a:miter lim="400000"/>
          </a:ln>
        </p:spPr>
      </p:pic>
      <p:pic>
        <p:nvPicPr>
          <p:cNvPr id="120" name="plus-line.png" descr="plus-line.png"/>
          <p:cNvPicPr>
            <a:picLocks noChangeAspect="1"/>
          </p:cNvPicPr>
          <p:nvPr/>
        </p:nvPicPr>
        <p:blipFill>
          <a:blip r:embed="rId2" cstate="print">
            <a:extLst/>
          </a:blip>
          <a:srcRect l="75520" t="21250" r="18385" b="33750"/>
          <a:stretch>
            <a:fillRect/>
          </a:stretch>
        </p:blipFill>
        <p:spPr>
          <a:xfrm>
            <a:off x="0" y="12477750"/>
            <a:ext cx="1485900" cy="228600"/>
          </a:xfrm>
          <a:prstGeom prst="rect">
            <a:avLst/>
          </a:prstGeom>
          <a:ln w="12700">
            <a:miter lim="400000"/>
          </a:ln>
        </p:spPr>
      </p:pic>
      <p:pic>
        <p:nvPicPr>
          <p:cNvPr id="121" name="plus-line.png" descr="plus-line.png"/>
          <p:cNvPicPr>
            <a:picLocks noChangeAspect="1"/>
          </p:cNvPicPr>
          <p:nvPr/>
        </p:nvPicPr>
        <p:blipFill>
          <a:blip r:embed="rId2" cstate="print">
            <a:extLst/>
          </a:blip>
          <a:srcRect l="29895" r="13854" b="20000"/>
          <a:stretch>
            <a:fillRect/>
          </a:stretch>
        </p:blipFill>
        <p:spPr>
          <a:xfrm rot="5400000">
            <a:off x="-5257801" y="6692900"/>
            <a:ext cx="13716001" cy="4064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0" y="21600"/>
                </a:lnTo>
                <a:close/>
              </a:path>
            </a:pathLst>
          </a:custGeom>
          <a:ln w="12700">
            <a:miter lim="400000"/>
          </a:ln>
        </p:spPr>
      </p:pic>
      <p:pic>
        <p:nvPicPr>
          <p:cNvPr id="122" name="plus-line.png" descr="plus-line.png"/>
          <p:cNvPicPr>
            <a:picLocks noChangeAspect="1"/>
          </p:cNvPicPr>
          <p:nvPr/>
        </p:nvPicPr>
        <p:blipFill>
          <a:blip r:embed="rId2" cstate="print">
            <a:extLst/>
          </a:blip>
          <a:srcRect l="10755" t="20000" r="48463" b="34999"/>
          <a:stretch>
            <a:fillRect/>
          </a:stretch>
        </p:blipFill>
        <p:spPr>
          <a:xfrm rot="5400000">
            <a:off x="17811748" y="7416800"/>
            <a:ext cx="9944101" cy="228600"/>
          </a:xfrm>
          <a:prstGeom prst="rect">
            <a:avLst/>
          </a:prstGeom>
          <a:ln w="12700">
            <a:miter lim="400000"/>
          </a:ln>
        </p:spPr>
      </p:pic>
      <p:pic>
        <p:nvPicPr>
          <p:cNvPr id="123" name="plus-line.png" descr="plus-line.png"/>
          <p:cNvPicPr>
            <a:picLocks noChangeAspect="1"/>
          </p:cNvPicPr>
          <p:nvPr/>
        </p:nvPicPr>
        <p:blipFill>
          <a:blip r:embed="rId2" cstate="print">
            <a:extLst/>
          </a:blip>
          <a:srcRect t="21250" r="6875" b="33750"/>
          <a:stretch>
            <a:fillRect/>
          </a:stretch>
        </p:blipFill>
        <p:spPr>
          <a:xfrm>
            <a:off x="1676400" y="12490450"/>
            <a:ext cx="22707600" cy="228600"/>
          </a:xfrm>
          <a:prstGeom prst="rect">
            <a:avLst/>
          </a:prstGeom>
          <a:ln w="12700">
            <a:miter lim="400000"/>
          </a:ln>
        </p:spPr>
      </p:pic>
      <p:pic>
        <p:nvPicPr>
          <p:cNvPr id="124" name="scrapbook_title_hi.png" descr="scrapbook_title_hi.png"/>
          <p:cNvPicPr>
            <a:picLocks/>
          </p:cNvPicPr>
          <p:nvPr/>
        </p:nvPicPr>
        <p:blipFill>
          <a:blip r:embed="rId3" cstate="print">
            <a:extLst/>
          </a:blip>
          <a:stretch>
            <a:fillRect/>
          </a:stretch>
        </p:blipFill>
        <p:spPr>
          <a:xfrm>
            <a:off x="2260600" y="368300"/>
            <a:ext cx="20066000" cy="3365500"/>
          </a:xfrm>
          <a:prstGeom prst="rect">
            <a:avLst/>
          </a:prstGeom>
          <a:ln w="12700">
            <a:miter lim="400000"/>
          </a:ln>
        </p:spPr>
      </p:pic>
      <p:sp>
        <p:nvSpPr>
          <p:cNvPr id="125" name="Image"/>
          <p:cNvSpPr>
            <a:spLocks noGrp="1"/>
          </p:cNvSpPr>
          <p:nvPr>
            <p:ph type="pic" sz="quarter" idx="21"/>
          </p:nvPr>
        </p:nvSpPr>
        <p:spPr>
          <a:xfrm rot="21360000">
            <a:off x="14124646" y="3580839"/>
            <a:ext cx="6848204" cy="8877301"/>
          </a:xfrm>
          <a:prstGeom prst="rect">
            <a:avLst/>
          </a:prstGeom>
          <a:ln w="101600">
            <a:solidFill>
              <a:srgbClr val="FFFFFF"/>
            </a:solidFill>
          </a:ln>
          <a:effectLst>
            <a:outerShdw blurRad="38100" dist="50800" dir="5400000" rotWithShape="0">
              <a:srgbClr val="292929">
                <a:alpha val="69750"/>
              </a:srgbClr>
            </a:outerShdw>
          </a:effectLst>
        </p:spPr>
        <p:txBody>
          <a:bodyPr lIns="91439" tIns="45719" rIns="91439" bIns="45719" anchor="t">
            <a:noAutofit/>
          </a:bodyPr>
          <a:lstStyle/>
          <a:p>
            <a:endParaRPr/>
          </a:p>
        </p:txBody>
      </p:sp>
      <p:sp>
        <p:nvSpPr>
          <p:cNvPr id="126" name="Title Text"/>
          <p:cNvSpPr txBox="1">
            <a:spLocks noGrp="1"/>
          </p:cNvSpPr>
          <p:nvPr>
            <p:ph type="title"/>
          </p:nvPr>
        </p:nvSpPr>
        <p:spPr>
          <a:prstGeom prst="rect">
            <a:avLst/>
          </a:prstGeom>
        </p:spPr>
        <p:txBody>
          <a:bodyPr/>
          <a:lstStyle/>
          <a:p>
            <a:r>
              <a:t>Title Text</a:t>
            </a:r>
          </a:p>
        </p:txBody>
      </p:sp>
      <p:sp>
        <p:nvSpPr>
          <p:cNvPr id="127" name="Body Level One…"/>
          <p:cNvSpPr txBox="1">
            <a:spLocks noGrp="1"/>
          </p:cNvSpPr>
          <p:nvPr>
            <p:ph type="body" sz="half" idx="1"/>
          </p:nvPr>
        </p:nvSpPr>
        <p:spPr>
          <a:xfrm>
            <a:off x="2387600" y="4178300"/>
            <a:ext cx="9283700" cy="8216900"/>
          </a:xfrm>
          <a:prstGeom prst="rect">
            <a:avLst/>
          </a:prstGeom>
        </p:spPr>
        <p:txBody>
          <a:bodyPr/>
          <a:lstStyle>
            <a:lvl1pPr marL="482600" indent="-482600">
              <a:spcBef>
                <a:spcPts val="4200"/>
              </a:spcBef>
              <a:buBlip>
                <a:blip r:embed="rId4"/>
              </a:buBlip>
              <a:defRPr sz="3800"/>
            </a:lvl1pPr>
            <a:lvl2pPr marL="965200" indent="-482600">
              <a:spcBef>
                <a:spcPts val="4200"/>
              </a:spcBef>
              <a:buBlip>
                <a:blip r:embed="rId4"/>
              </a:buBlip>
              <a:defRPr sz="3800"/>
            </a:lvl2pPr>
            <a:lvl3pPr marL="1447800" indent="-482600">
              <a:spcBef>
                <a:spcPts val="4200"/>
              </a:spcBef>
              <a:buBlip>
                <a:blip r:embed="rId4"/>
              </a:buBlip>
              <a:defRPr sz="3800"/>
            </a:lvl3pPr>
            <a:lvl4pPr marL="1930400" indent="-482600">
              <a:spcBef>
                <a:spcPts val="4200"/>
              </a:spcBef>
              <a:buBlip>
                <a:blip r:embed="rId4"/>
              </a:buBlip>
              <a:defRPr sz="3800"/>
            </a:lvl4pPr>
            <a:lvl5pPr marL="2413000" indent="-482600">
              <a:spcBef>
                <a:spcPts val="4200"/>
              </a:spcBef>
              <a:buBlip>
                <a:blip r:embed="rId4"/>
              </a:buBlip>
              <a:defRPr sz="3800"/>
            </a:lvl5p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135"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13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pic>
        <p:nvPicPr>
          <p:cNvPr id="143" name="lines-hrz-line.png" descr="lines-hrz-line.png"/>
          <p:cNvPicPr>
            <a:picLocks noChangeAspect="1"/>
          </p:cNvPicPr>
          <p:nvPr/>
        </p:nvPicPr>
        <p:blipFill>
          <a:blip r:embed="rId2" cstate="print">
            <a:extLst/>
          </a:blip>
          <a:stretch>
            <a:fillRect/>
          </a:stretch>
        </p:blipFill>
        <p:spPr>
          <a:xfrm>
            <a:off x="1917700" y="12611100"/>
            <a:ext cx="21221700" cy="286942"/>
          </a:xfrm>
          <a:prstGeom prst="rect">
            <a:avLst/>
          </a:prstGeom>
          <a:ln w="12700">
            <a:miter lim="400000"/>
          </a:ln>
        </p:spPr>
      </p:pic>
      <p:pic>
        <p:nvPicPr>
          <p:cNvPr id="144" name="lines-vert-line.png" descr="lines-vert-line.png"/>
          <p:cNvPicPr>
            <a:picLocks/>
          </p:cNvPicPr>
          <p:nvPr/>
        </p:nvPicPr>
        <p:blipFill>
          <a:blip r:embed="rId3" cstate="print">
            <a:extLst/>
          </a:blip>
          <a:stretch>
            <a:fillRect/>
          </a:stretch>
        </p:blipFill>
        <p:spPr>
          <a:xfrm>
            <a:off x="22856992" y="1422400"/>
            <a:ext cx="317501" cy="11404600"/>
          </a:xfrm>
          <a:prstGeom prst="rect">
            <a:avLst/>
          </a:prstGeom>
          <a:ln w="12700">
            <a:miter lim="400000"/>
          </a:ln>
        </p:spPr>
      </p:pic>
      <p:pic>
        <p:nvPicPr>
          <p:cNvPr id="145" name="dots-line-cropped.png" descr="dots-line-cropped.png"/>
          <p:cNvPicPr>
            <a:picLocks noChangeAspect="1"/>
          </p:cNvPicPr>
          <p:nvPr/>
        </p:nvPicPr>
        <p:blipFill>
          <a:blip r:embed="rId4" cstate="print">
            <a:extLst/>
          </a:blip>
          <a:srcRect t="11764" r="110" b="5882"/>
          <a:stretch>
            <a:fillRect/>
          </a:stretch>
        </p:blipFill>
        <p:spPr>
          <a:xfrm>
            <a:off x="1917700" y="1397000"/>
            <a:ext cx="11455400" cy="177800"/>
          </a:xfrm>
          <a:prstGeom prst="rect">
            <a:avLst/>
          </a:prstGeom>
          <a:ln w="12700">
            <a:miter lim="400000"/>
          </a:ln>
        </p:spPr>
      </p:pic>
      <p:pic>
        <p:nvPicPr>
          <p:cNvPr id="146" name="dots-line-cropped.png" descr="dots-line-cropped.png"/>
          <p:cNvPicPr>
            <a:picLocks noChangeAspect="1"/>
          </p:cNvPicPr>
          <p:nvPr/>
        </p:nvPicPr>
        <p:blipFill>
          <a:blip r:embed="rId4" cstate="print">
            <a:extLst/>
          </a:blip>
          <a:srcRect l="17497" t="11764" b="5882"/>
          <a:stretch>
            <a:fillRect/>
          </a:stretch>
        </p:blipFill>
        <p:spPr>
          <a:xfrm>
            <a:off x="13385800" y="1397000"/>
            <a:ext cx="9461500" cy="177800"/>
          </a:xfrm>
          <a:prstGeom prst="rect">
            <a:avLst/>
          </a:prstGeom>
          <a:ln w="12700">
            <a:miter lim="400000"/>
          </a:ln>
        </p:spPr>
      </p:pic>
      <p:pic>
        <p:nvPicPr>
          <p:cNvPr id="147" name="dots-line-cropped.png" descr="dots-line-cropped.png"/>
          <p:cNvPicPr>
            <a:picLocks noChangeAspect="1"/>
          </p:cNvPicPr>
          <p:nvPr/>
        </p:nvPicPr>
        <p:blipFill>
          <a:blip r:embed="rId4" cstate="print">
            <a:extLst/>
          </a:blip>
          <a:srcRect l="2436" r="332"/>
          <a:stretch>
            <a:fillRect/>
          </a:stretch>
        </p:blipFill>
        <p:spPr>
          <a:xfrm rot="16199998">
            <a:off x="-3702048" y="8083550"/>
            <a:ext cx="11150601" cy="215901"/>
          </a:xfrm>
          <a:custGeom>
            <a:avLst/>
            <a:gdLst/>
            <a:ahLst/>
            <a:cxnLst>
              <a:cxn ang="0">
                <a:pos x="wd2" y="hd2"/>
              </a:cxn>
              <a:cxn ang="5400000">
                <a:pos x="wd2" y="hd2"/>
              </a:cxn>
              <a:cxn ang="10800000">
                <a:pos x="wd2" y="hd2"/>
              </a:cxn>
              <a:cxn ang="16200000">
                <a:pos x="wd2" y="hd2"/>
              </a:cxn>
            </a:cxnLst>
            <a:rect l="0" t="0" r="r" b="b"/>
            <a:pathLst>
              <a:path w="21600" h="21600" extrusionOk="0">
                <a:moveTo>
                  <a:pt x="21600" y="1"/>
                </a:moveTo>
                <a:lnTo>
                  <a:pt x="0" y="0"/>
                </a:lnTo>
                <a:lnTo>
                  <a:pt x="0" y="21599"/>
                </a:lnTo>
                <a:lnTo>
                  <a:pt x="21600" y="21600"/>
                </a:lnTo>
                <a:lnTo>
                  <a:pt x="21600" y="1"/>
                </a:lnTo>
                <a:close/>
              </a:path>
            </a:pathLst>
          </a:custGeom>
          <a:ln w="12700">
            <a:miter lim="400000"/>
          </a:ln>
        </p:spPr>
      </p:pic>
      <p:pic>
        <p:nvPicPr>
          <p:cNvPr id="148" name="dots-line-cropped.png" descr="dots-line-cropped.png"/>
          <p:cNvPicPr>
            <a:picLocks noChangeAspect="1"/>
          </p:cNvPicPr>
          <p:nvPr/>
        </p:nvPicPr>
        <p:blipFill>
          <a:blip r:embed="rId4" cstate="print">
            <a:extLst/>
          </a:blip>
          <a:srcRect l="45957" t="2934" r="30897"/>
          <a:stretch>
            <a:fillRect/>
          </a:stretch>
        </p:blipFill>
        <p:spPr>
          <a:xfrm rot="16199991">
            <a:off x="549281" y="1196968"/>
            <a:ext cx="2654301" cy="209564"/>
          </a:xfrm>
          <a:prstGeom prst="rect">
            <a:avLst/>
          </a:prstGeom>
          <a:ln w="12700">
            <a:miter lim="400000"/>
          </a:ln>
        </p:spPr>
      </p:pic>
      <p:pic>
        <p:nvPicPr>
          <p:cNvPr id="149" name="dots-line-cropped.png" descr="dots-line-cropped.png"/>
          <p:cNvPicPr>
            <a:picLocks noChangeAspect="1"/>
          </p:cNvPicPr>
          <p:nvPr/>
        </p:nvPicPr>
        <p:blipFill>
          <a:blip r:embed="rId4" cstate="print">
            <a:extLst/>
          </a:blip>
          <a:srcRect l="52823" t="2937" r="30675" b="2944"/>
          <a:stretch>
            <a:fillRect/>
          </a:stretch>
        </p:blipFill>
        <p:spPr>
          <a:xfrm rot="21599989">
            <a:off x="-38101" y="12744451"/>
            <a:ext cx="1892301" cy="203201"/>
          </a:xfrm>
          <a:prstGeom prst="rect">
            <a:avLst/>
          </a:prstGeom>
          <a:ln w="12700">
            <a:miter lim="400000"/>
          </a:ln>
        </p:spPr>
      </p:pic>
      <p:pic>
        <p:nvPicPr>
          <p:cNvPr id="150" name="wave-line.png" descr="wave-line.png"/>
          <p:cNvPicPr>
            <a:picLocks noChangeAspect="1"/>
          </p:cNvPicPr>
          <p:nvPr/>
        </p:nvPicPr>
        <p:blipFill>
          <a:blip r:embed="rId5" cstate="print">
            <a:extLst/>
          </a:blip>
          <a:srcRect l="15840"/>
          <a:stretch>
            <a:fillRect/>
          </a:stretch>
        </p:blipFill>
        <p:spPr>
          <a:xfrm>
            <a:off x="1968500" y="1536700"/>
            <a:ext cx="20916902" cy="140022"/>
          </a:xfrm>
          <a:prstGeom prst="rect">
            <a:avLst/>
          </a:prstGeom>
          <a:ln w="12700">
            <a:miter lim="400000"/>
          </a:ln>
        </p:spPr>
      </p:pic>
      <p:pic>
        <p:nvPicPr>
          <p:cNvPr id="151" name="wave-line.png" descr="wave-line.png"/>
          <p:cNvPicPr>
            <a:picLocks noChangeAspect="1"/>
          </p:cNvPicPr>
          <p:nvPr/>
        </p:nvPicPr>
        <p:blipFill>
          <a:blip r:embed="rId5" cstate="print">
            <a:extLst/>
          </a:blip>
          <a:srcRect l="5664" r="49485"/>
          <a:stretch>
            <a:fillRect/>
          </a:stretch>
        </p:blipFill>
        <p:spPr>
          <a:xfrm rot="5400000">
            <a:off x="-3518856" y="7036175"/>
            <a:ext cx="11061701" cy="138949"/>
          </a:xfrm>
          <a:prstGeom prst="rect">
            <a:avLst/>
          </a:prstGeom>
          <a:ln w="12700">
            <a:miter lim="400000"/>
          </a:ln>
        </p:spPr>
      </p:pic>
      <p:pic>
        <p:nvPicPr>
          <p:cNvPr id="152" name="dots-line-cropped.png" descr="dots-line-cropped.png"/>
          <p:cNvPicPr>
            <a:picLocks noChangeAspect="1"/>
          </p:cNvPicPr>
          <p:nvPr/>
        </p:nvPicPr>
        <p:blipFill>
          <a:blip r:embed="rId4" cstate="print">
            <a:extLst/>
          </a:blip>
          <a:srcRect l="56589" t="2937" r="32447" b="2944"/>
          <a:stretch>
            <a:fillRect/>
          </a:stretch>
        </p:blipFill>
        <p:spPr>
          <a:xfrm rot="21599989">
            <a:off x="23139399" y="12744451"/>
            <a:ext cx="1257301" cy="203201"/>
          </a:xfrm>
          <a:prstGeom prst="rect">
            <a:avLst/>
          </a:prstGeom>
          <a:ln w="12700">
            <a:miter lim="400000"/>
          </a:ln>
        </p:spPr>
      </p:pic>
      <p:sp>
        <p:nvSpPr>
          <p:cNvPr id="153" name="Image"/>
          <p:cNvSpPr>
            <a:spLocks noGrp="1"/>
          </p:cNvSpPr>
          <p:nvPr>
            <p:ph type="pic" sz="half" idx="21"/>
          </p:nvPr>
        </p:nvSpPr>
        <p:spPr>
          <a:xfrm rot="21349645">
            <a:off x="2857581" y="1396506"/>
            <a:ext cx="9145569" cy="11855368"/>
          </a:xfrm>
          <a:prstGeom prst="rect">
            <a:avLst/>
          </a:prstGeom>
          <a:effectLst>
            <a:outerShdw blurRad="63500" dist="50800" dir="5400000" rotWithShape="0">
              <a:srgbClr val="292929">
                <a:alpha val="46500"/>
              </a:srgbClr>
            </a:outerShdw>
          </a:effectLst>
        </p:spPr>
        <p:txBody>
          <a:bodyPr lIns="91439" tIns="45719" rIns="91439" bIns="45719" anchor="t">
            <a:noAutofit/>
          </a:bodyPr>
          <a:lstStyle/>
          <a:p>
            <a:endParaRPr/>
          </a:p>
        </p:txBody>
      </p:sp>
      <p:sp>
        <p:nvSpPr>
          <p:cNvPr id="154" name="Image"/>
          <p:cNvSpPr>
            <a:spLocks noGrp="1"/>
          </p:cNvSpPr>
          <p:nvPr>
            <p:ph type="pic" sz="quarter" idx="22"/>
          </p:nvPr>
        </p:nvSpPr>
        <p:spPr>
          <a:xfrm rot="180000">
            <a:off x="11437566" y="6012962"/>
            <a:ext cx="9178348" cy="6109738"/>
          </a:xfrm>
          <a:prstGeom prst="rect">
            <a:avLst/>
          </a:prstGeom>
          <a:ln w="9525">
            <a:round/>
          </a:ln>
        </p:spPr>
        <p:txBody>
          <a:bodyPr lIns="91439" tIns="45719" rIns="91439" bIns="45719" anchor="t">
            <a:noAutofit/>
          </a:bodyPr>
          <a:lstStyle/>
          <a:p>
            <a:endParaRPr/>
          </a:p>
        </p:txBody>
      </p:sp>
      <p:sp>
        <p:nvSpPr>
          <p:cNvPr id="155" name="Image"/>
          <p:cNvSpPr>
            <a:spLocks noGrp="1"/>
          </p:cNvSpPr>
          <p:nvPr>
            <p:ph type="pic" sz="quarter" idx="23"/>
          </p:nvPr>
        </p:nvSpPr>
        <p:spPr>
          <a:xfrm>
            <a:off x="11163300" y="876300"/>
            <a:ext cx="9098027" cy="6065352"/>
          </a:xfrm>
          <a:prstGeom prst="rect">
            <a:avLst/>
          </a:prstGeom>
          <a:ln w="9525">
            <a:round/>
          </a:ln>
        </p:spPr>
        <p:txBody>
          <a:bodyPr lIns="91439" tIns="45719" rIns="91439" bIns="45719" anchor="t">
            <a:noAutofit/>
          </a:bodyPr>
          <a:lstStyle/>
          <a:p>
            <a:endParaRPr/>
          </a:p>
        </p:txBody>
      </p:sp>
      <p:sp>
        <p:nvSpPr>
          <p:cNvPr id="15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pic>
        <p:nvPicPr>
          <p:cNvPr id="163" name="lines-hrz-line.png" descr="lines-hrz-line.png"/>
          <p:cNvPicPr>
            <a:picLocks noChangeAspect="1"/>
          </p:cNvPicPr>
          <p:nvPr/>
        </p:nvPicPr>
        <p:blipFill>
          <a:blip r:embed="rId2" cstate="print">
            <a:extLst/>
          </a:blip>
          <a:stretch>
            <a:fillRect/>
          </a:stretch>
        </p:blipFill>
        <p:spPr>
          <a:xfrm>
            <a:off x="1917700" y="12611100"/>
            <a:ext cx="21221700" cy="286942"/>
          </a:xfrm>
          <a:prstGeom prst="rect">
            <a:avLst/>
          </a:prstGeom>
          <a:ln w="12700">
            <a:miter lim="400000"/>
          </a:ln>
        </p:spPr>
      </p:pic>
      <p:pic>
        <p:nvPicPr>
          <p:cNvPr id="164" name="lines-vert-line.png" descr="lines-vert-line.png"/>
          <p:cNvPicPr>
            <a:picLocks/>
          </p:cNvPicPr>
          <p:nvPr/>
        </p:nvPicPr>
        <p:blipFill>
          <a:blip r:embed="rId3" cstate="print">
            <a:extLst/>
          </a:blip>
          <a:stretch>
            <a:fillRect/>
          </a:stretch>
        </p:blipFill>
        <p:spPr>
          <a:xfrm>
            <a:off x="22856992" y="1422400"/>
            <a:ext cx="317501" cy="11404600"/>
          </a:xfrm>
          <a:prstGeom prst="rect">
            <a:avLst/>
          </a:prstGeom>
          <a:ln w="12700">
            <a:miter lim="400000"/>
          </a:ln>
        </p:spPr>
      </p:pic>
      <p:pic>
        <p:nvPicPr>
          <p:cNvPr id="165" name="dots-line-cropped.png" descr="dots-line-cropped.png"/>
          <p:cNvPicPr>
            <a:picLocks noChangeAspect="1"/>
          </p:cNvPicPr>
          <p:nvPr/>
        </p:nvPicPr>
        <p:blipFill>
          <a:blip r:embed="rId4" cstate="print">
            <a:extLst/>
          </a:blip>
          <a:srcRect t="11764" r="110" b="5882"/>
          <a:stretch>
            <a:fillRect/>
          </a:stretch>
        </p:blipFill>
        <p:spPr>
          <a:xfrm>
            <a:off x="1917700" y="1397000"/>
            <a:ext cx="11455400" cy="177800"/>
          </a:xfrm>
          <a:prstGeom prst="rect">
            <a:avLst/>
          </a:prstGeom>
          <a:ln w="12700">
            <a:miter lim="400000"/>
          </a:ln>
        </p:spPr>
      </p:pic>
      <p:pic>
        <p:nvPicPr>
          <p:cNvPr id="166" name="dots-line-cropped.png" descr="dots-line-cropped.png"/>
          <p:cNvPicPr>
            <a:picLocks noChangeAspect="1"/>
          </p:cNvPicPr>
          <p:nvPr/>
        </p:nvPicPr>
        <p:blipFill>
          <a:blip r:embed="rId4" cstate="print">
            <a:extLst/>
          </a:blip>
          <a:srcRect l="17497" t="11764" b="5882"/>
          <a:stretch>
            <a:fillRect/>
          </a:stretch>
        </p:blipFill>
        <p:spPr>
          <a:xfrm>
            <a:off x="13385800" y="1397000"/>
            <a:ext cx="9461500" cy="177800"/>
          </a:xfrm>
          <a:prstGeom prst="rect">
            <a:avLst/>
          </a:prstGeom>
          <a:ln w="12700">
            <a:miter lim="400000"/>
          </a:ln>
        </p:spPr>
      </p:pic>
      <p:pic>
        <p:nvPicPr>
          <p:cNvPr id="167" name="dots-line-cropped.png" descr="dots-line-cropped.png"/>
          <p:cNvPicPr>
            <a:picLocks noChangeAspect="1"/>
          </p:cNvPicPr>
          <p:nvPr/>
        </p:nvPicPr>
        <p:blipFill>
          <a:blip r:embed="rId4" cstate="print">
            <a:extLst/>
          </a:blip>
          <a:srcRect l="2436" r="332"/>
          <a:stretch>
            <a:fillRect/>
          </a:stretch>
        </p:blipFill>
        <p:spPr>
          <a:xfrm rot="16199998">
            <a:off x="-3702048" y="8083550"/>
            <a:ext cx="11150601" cy="215901"/>
          </a:xfrm>
          <a:custGeom>
            <a:avLst/>
            <a:gdLst/>
            <a:ahLst/>
            <a:cxnLst>
              <a:cxn ang="0">
                <a:pos x="wd2" y="hd2"/>
              </a:cxn>
              <a:cxn ang="5400000">
                <a:pos x="wd2" y="hd2"/>
              </a:cxn>
              <a:cxn ang="10800000">
                <a:pos x="wd2" y="hd2"/>
              </a:cxn>
              <a:cxn ang="16200000">
                <a:pos x="wd2" y="hd2"/>
              </a:cxn>
            </a:cxnLst>
            <a:rect l="0" t="0" r="r" b="b"/>
            <a:pathLst>
              <a:path w="21600" h="21600" extrusionOk="0">
                <a:moveTo>
                  <a:pt x="21600" y="1"/>
                </a:moveTo>
                <a:lnTo>
                  <a:pt x="0" y="0"/>
                </a:lnTo>
                <a:lnTo>
                  <a:pt x="0" y="21599"/>
                </a:lnTo>
                <a:lnTo>
                  <a:pt x="21600" y="21600"/>
                </a:lnTo>
                <a:lnTo>
                  <a:pt x="21600" y="1"/>
                </a:lnTo>
                <a:close/>
              </a:path>
            </a:pathLst>
          </a:custGeom>
          <a:ln w="12700">
            <a:miter lim="400000"/>
          </a:ln>
        </p:spPr>
      </p:pic>
      <p:pic>
        <p:nvPicPr>
          <p:cNvPr id="168" name="dots-line-cropped.png" descr="dots-line-cropped.png"/>
          <p:cNvPicPr>
            <a:picLocks noChangeAspect="1"/>
          </p:cNvPicPr>
          <p:nvPr/>
        </p:nvPicPr>
        <p:blipFill>
          <a:blip r:embed="rId4" cstate="print">
            <a:extLst/>
          </a:blip>
          <a:srcRect l="45957" t="2934" r="30897"/>
          <a:stretch>
            <a:fillRect/>
          </a:stretch>
        </p:blipFill>
        <p:spPr>
          <a:xfrm rot="16199991">
            <a:off x="549281" y="1196968"/>
            <a:ext cx="2654301" cy="209564"/>
          </a:xfrm>
          <a:prstGeom prst="rect">
            <a:avLst/>
          </a:prstGeom>
          <a:ln w="12700">
            <a:miter lim="400000"/>
          </a:ln>
        </p:spPr>
      </p:pic>
      <p:pic>
        <p:nvPicPr>
          <p:cNvPr id="169" name="dots-line-cropped.png" descr="dots-line-cropped.png"/>
          <p:cNvPicPr>
            <a:picLocks noChangeAspect="1"/>
          </p:cNvPicPr>
          <p:nvPr/>
        </p:nvPicPr>
        <p:blipFill>
          <a:blip r:embed="rId4" cstate="print">
            <a:extLst/>
          </a:blip>
          <a:srcRect l="52823" t="2937" r="30675" b="2944"/>
          <a:stretch>
            <a:fillRect/>
          </a:stretch>
        </p:blipFill>
        <p:spPr>
          <a:xfrm rot="21599989">
            <a:off x="-38101" y="12744451"/>
            <a:ext cx="1892301" cy="203201"/>
          </a:xfrm>
          <a:prstGeom prst="rect">
            <a:avLst/>
          </a:prstGeom>
          <a:ln w="12700">
            <a:miter lim="400000"/>
          </a:ln>
        </p:spPr>
      </p:pic>
      <p:pic>
        <p:nvPicPr>
          <p:cNvPr id="170" name="wave-line.png" descr="wave-line.png"/>
          <p:cNvPicPr>
            <a:picLocks noChangeAspect="1"/>
          </p:cNvPicPr>
          <p:nvPr/>
        </p:nvPicPr>
        <p:blipFill>
          <a:blip r:embed="rId5" cstate="print">
            <a:extLst/>
          </a:blip>
          <a:srcRect l="15840"/>
          <a:stretch>
            <a:fillRect/>
          </a:stretch>
        </p:blipFill>
        <p:spPr>
          <a:xfrm>
            <a:off x="1968500" y="1536700"/>
            <a:ext cx="20916902" cy="140022"/>
          </a:xfrm>
          <a:prstGeom prst="rect">
            <a:avLst/>
          </a:prstGeom>
          <a:ln w="12700">
            <a:miter lim="400000"/>
          </a:ln>
        </p:spPr>
      </p:pic>
      <p:pic>
        <p:nvPicPr>
          <p:cNvPr id="171" name="wave-line.png" descr="wave-line.png"/>
          <p:cNvPicPr>
            <a:picLocks noChangeAspect="1"/>
          </p:cNvPicPr>
          <p:nvPr/>
        </p:nvPicPr>
        <p:blipFill>
          <a:blip r:embed="rId5" cstate="print">
            <a:extLst/>
          </a:blip>
          <a:srcRect l="5664" r="49485"/>
          <a:stretch>
            <a:fillRect/>
          </a:stretch>
        </p:blipFill>
        <p:spPr>
          <a:xfrm rot="5400000">
            <a:off x="-3518856" y="7036175"/>
            <a:ext cx="11061701" cy="138949"/>
          </a:xfrm>
          <a:prstGeom prst="rect">
            <a:avLst/>
          </a:prstGeom>
          <a:ln w="12700">
            <a:miter lim="400000"/>
          </a:ln>
        </p:spPr>
      </p:pic>
      <p:pic>
        <p:nvPicPr>
          <p:cNvPr id="172" name="dots-line-cropped.png" descr="dots-line-cropped.png"/>
          <p:cNvPicPr>
            <a:picLocks noChangeAspect="1"/>
          </p:cNvPicPr>
          <p:nvPr/>
        </p:nvPicPr>
        <p:blipFill>
          <a:blip r:embed="rId4" cstate="print">
            <a:extLst/>
          </a:blip>
          <a:srcRect l="56589" t="2937" r="32447" b="2944"/>
          <a:stretch>
            <a:fillRect/>
          </a:stretch>
        </p:blipFill>
        <p:spPr>
          <a:xfrm rot="21599989">
            <a:off x="23139399" y="12744451"/>
            <a:ext cx="1257301" cy="203201"/>
          </a:xfrm>
          <a:prstGeom prst="rect">
            <a:avLst/>
          </a:prstGeom>
          <a:ln w="12700">
            <a:miter lim="400000"/>
          </a:ln>
        </p:spPr>
      </p:pic>
      <p:sp>
        <p:nvSpPr>
          <p:cNvPr id="173" name="“Type a quote here.”"/>
          <p:cNvSpPr txBox="1">
            <a:spLocks noGrp="1"/>
          </p:cNvSpPr>
          <p:nvPr>
            <p:ph type="body" sz="quarter" idx="21"/>
          </p:nvPr>
        </p:nvSpPr>
        <p:spPr>
          <a:xfrm>
            <a:off x="2387600" y="6438900"/>
            <a:ext cx="19621500" cy="825500"/>
          </a:xfrm>
          <a:prstGeom prst="rect">
            <a:avLst/>
          </a:prstGeom>
        </p:spPr>
        <p:txBody>
          <a:bodyPr>
            <a:spAutoFit/>
          </a:bodyPr>
          <a:lstStyle>
            <a:lvl1pPr marL="0" indent="0" algn="ctr">
              <a:spcBef>
                <a:spcPts val="0"/>
              </a:spcBef>
              <a:buSzTx/>
              <a:buNone/>
              <a:defRPr i="1"/>
            </a:lvl1pPr>
          </a:lstStyle>
          <a:p>
            <a:r>
              <a:t>“Type a quote here.”</a:t>
            </a:r>
          </a:p>
        </p:txBody>
      </p:sp>
      <p:sp>
        <p:nvSpPr>
          <p:cNvPr id="174" name="–Johnny Appleseed"/>
          <p:cNvSpPr txBox="1">
            <a:spLocks noGrp="1"/>
          </p:cNvSpPr>
          <p:nvPr>
            <p:ph type="body" sz="quarter" idx="22"/>
          </p:nvPr>
        </p:nvSpPr>
        <p:spPr>
          <a:xfrm>
            <a:off x="2387600" y="8953500"/>
            <a:ext cx="19621500" cy="558800"/>
          </a:xfrm>
          <a:prstGeom prst="rect">
            <a:avLst/>
          </a:prstGeom>
        </p:spPr>
        <p:txBody>
          <a:bodyPr anchor="t">
            <a:spAutoFit/>
          </a:bodyPr>
          <a:lstStyle>
            <a:lvl1pPr marL="0" indent="0" algn="ctr">
              <a:spcBef>
                <a:spcPts val="0"/>
              </a:spcBef>
              <a:buSzTx/>
              <a:buNone/>
              <a:defRPr sz="3200"/>
            </a:lvl1pPr>
          </a:lstStyle>
          <a:p>
            <a:r>
              <a:t>–Johnny Appleseed</a:t>
            </a:r>
          </a:p>
        </p:txBody>
      </p:sp>
      <p:sp>
        <p:nvSpPr>
          <p:cNvPr id="17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pic>
        <p:nvPicPr>
          <p:cNvPr id="182" name="lines-hrz-line.png" descr="lines-hrz-line.png"/>
          <p:cNvPicPr>
            <a:picLocks noChangeAspect="1"/>
          </p:cNvPicPr>
          <p:nvPr/>
        </p:nvPicPr>
        <p:blipFill>
          <a:blip r:embed="rId2" cstate="print">
            <a:extLst/>
          </a:blip>
          <a:stretch>
            <a:fillRect/>
          </a:stretch>
        </p:blipFill>
        <p:spPr>
          <a:xfrm>
            <a:off x="1917700" y="12611100"/>
            <a:ext cx="21221700" cy="286942"/>
          </a:xfrm>
          <a:prstGeom prst="rect">
            <a:avLst/>
          </a:prstGeom>
          <a:ln w="12700">
            <a:miter lim="400000"/>
          </a:ln>
        </p:spPr>
      </p:pic>
      <p:pic>
        <p:nvPicPr>
          <p:cNvPr id="183" name="lines-vert-line.png" descr="lines-vert-line.png"/>
          <p:cNvPicPr>
            <a:picLocks/>
          </p:cNvPicPr>
          <p:nvPr/>
        </p:nvPicPr>
        <p:blipFill>
          <a:blip r:embed="rId3" cstate="print">
            <a:extLst/>
          </a:blip>
          <a:stretch>
            <a:fillRect/>
          </a:stretch>
        </p:blipFill>
        <p:spPr>
          <a:xfrm>
            <a:off x="22856992" y="1422400"/>
            <a:ext cx="317501" cy="11404600"/>
          </a:xfrm>
          <a:prstGeom prst="rect">
            <a:avLst/>
          </a:prstGeom>
          <a:ln w="12700">
            <a:miter lim="400000"/>
          </a:ln>
        </p:spPr>
      </p:pic>
      <p:pic>
        <p:nvPicPr>
          <p:cNvPr id="184" name="dots-line-cropped.png" descr="dots-line-cropped.png"/>
          <p:cNvPicPr>
            <a:picLocks noChangeAspect="1"/>
          </p:cNvPicPr>
          <p:nvPr/>
        </p:nvPicPr>
        <p:blipFill>
          <a:blip r:embed="rId4" cstate="print">
            <a:extLst/>
          </a:blip>
          <a:srcRect t="11764" r="110" b="5882"/>
          <a:stretch>
            <a:fillRect/>
          </a:stretch>
        </p:blipFill>
        <p:spPr>
          <a:xfrm>
            <a:off x="1917700" y="1397000"/>
            <a:ext cx="11455400" cy="177800"/>
          </a:xfrm>
          <a:prstGeom prst="rect">
            <a:avLst/>
          </a:prstGeom>
          <a:ln w="12700">
            <a:miter lim="400000"/>
          </a:ln>
        </p:spPr>
      </p:pic>
      <p:pic>
        <p:nvPicPr>
          <p:cNvPr id="185" name="dots-line-cropped.png" descr="dots-line-cropped.png"/>
          <p:cNvPicPr>
            <a:picLocks noChangeAspect="1"/>
          </p:cNvPicPr>
          <p:nvPr/>
        </p:nvPicPr>
        <p:blipFill>
          <a:blip r:embed="rId4" cstate="print">
            <a:extLst/>
          </a:blip>
          <a:srcRect l="17497" t="11764" b="5882"/>
          <a:stretch>
            <a:fillRect/>
          </a:stretch>
        </p:blipFill>
        <p:spPr>
          <a:xfrm>
            <a:off x="13385800" y="1397000"/>
            <a:ext cx="9461500" cy="177800"/>
          </a:xfrm>
          <a:prstGeom prst="rect">
            <a:avLst/>
          </a:prstGeom>
          <a:ln w="12700">
            <a:miter lim="400000"/>
          </a:ln>
        </p:spPr>
      </p:pic>
      <p:pic>
        <p:nvPicPr>
          <p:cNvPr id="186" name="dots-line-cropped.png" descr="dots-line-cropped.png"/>
          <p:cNvPicPr>
            <a:picLocks noChangeAspect="1"/>
          </p:cNvPicPr>
          <p:nvPr/>
        </p:nvPicPr>
        <p:blipFill>
          <a:blip r:embed="rId4" cstate="print">
            <a:extLst/>
          </a:blip>
          <a:srcRect l="2436" r="332"/>
          <a:stretch>
            <a:fillRect/>
          </a:stretch>
        </p:blipFill>
        <p:spPr>
          <a:xfrm rot="16199998">
            <a:off x="-3702048" y="8083550"/>
            <a:ext cx="11150601" cy="215901"/>
          </a:xfrm>
          <a:custGeom>
            <a:avLst/>
            <a:gdLst/>
            <a:ahLst/>
            <a:cxnLst>
              <a:cxn ang="0">
                <a:pos x="wd2" y="hd2"/>
              </a:cxn>
              <a:cxn ang="5400000">
                <a:pos x="wd2" y="hd2"/>
              </a:cxn>
              <a:cxn ang="10800000">
                <a:pos x="wd2" y="hd2"/>
              </a:cxn>
              <a:cxn ang="16200000">
                <a:pos x="wd2" y="hd2"/>
              </a:cxn>
            </a:cxnLst>
            <a:rect l="0" t="0" r="r" b="b"/>
            <a:pathLst>
              <a:path w="21600" h="21600" extrusionOk="0">
                <a:moveTo>
                  <a:pt x="21600" y="1"/>
                </a:moveTo>
                <a:lnTo>
                  <a:pt x="0" y="0"/>
                </a:lnTo>
                <a:lnTo>
                  <a:pt x="0" y="21599"/>
                </a:lnTo>
                <a:lnTo>
                  <a:pt x="21600" y="21600"/>
                </a:lnTo>
                <a:lnTo>
                  <a:pt x="21600" y="1"/>
                </a:lnTo>
                <a:close/>
              </a:path>
            </a:pathLst>
          </a:custGeom>
          <a:ln w="12700">
            <a:miter lim="400000"/>
          </a:ln>
        </p:spPr>
      </p:pic>
      <p:pic>
        <p:nvPicPr>
          <p:cNvPr id="187" name="dots-line-cropped.png" descr="dots-line-cropped.png"/>
          <p:cNvPicPr>
            <a:picLocks noChangeAspect="1"/>
          </p:cNvPicPr>
          <p:nvPr/>
        </p:nvPicPr>
        <p:blipFill>
          <a:blip r:embed="rId4" cstate="print">
            <a:extLst/>
          </a:blip>
          <a:srcRect l="45957" t="2934" r="30897"/>
          <a:stretch>
            <a:fillRect/>
          </a:stretch>
        </p:blipFill>
        <p:spPr>
          <a:xfrm rot="16199991">
            <a:off x="549281" y="1196968"/>
            <a:ext cx="2654301" cy="209564"/>
          </a:xfrm>
          <a:prstGeom prst="rect">
            <a:avLst/>
          </a:prstGeom>
          <a:ln w="12700">
            <a:miter lim="400000"/>
          </a:ln>
        </p:spPr>
      </p:pic>
      <p:pic>
        <p:nvPicPr>
          <p:cNvPr id="188" name="dots-line-cropped.png" descr="dots-line-cropped.png"/>
          <p:cNvPicPr>
            <a:picLocks noChangeAspect="1"/>
          </p:cNvPicPr>
          <p:nvPr/>
        </p:nvPicPr>
        <p:blipFill>
          <a:blip r:embed="rId4" cstate="print">
            <a:extLst/>
          </a:blip>
          <a:srcRect l="52823" t="2937" r="30675" b="2944"/>
          <a:stretch>
            <a:fillRect/>
          </a:stretch>
        </p:blipFill>
        <p:spPr>
          <a:xfrm rot="21599989">
            <a:off x="-38101" y="12744451"/>
            <a:ext cx="1892301" cy="203201"/>
          </a:xfrm>
          <a:prstGeom prst="rect">
            <a:avLst/>
          </a:prstGeom>
          <a:ln w="12700">
            <a:miter lim="400000"/>
          </a:ln>
        </p:spPr>
      </p:pic>
      <p:pic>
        <p:nvPicPr>
          <p:cNvPr id="189" name="wave-line.png" descr="wave-line.png"/>
          <p:cNvPicPr>
            <a:picLocks noChangeAspect="1"/>
          </p:cNvPicPr>
          <p:nvPr/>
        </p:nvPicPr>
        <p:blipFill>
          <a:blip r:embed="rId5" cstate="print">
            <a:extLst/>
          </a:blip>
          <a:srcRect l="15840"/>
          <a:stretch>
            <a:fillRect/>
          </a:stretch>
        </p:blipFill>
        <p:spPr>
          <a:xfrm>
            <a:off x="1968500" y="1536700"/>
            <a:ext cx="20916902" cy="140022"/>
          </a:xfrm>
          <a:prstGeom prst="rect">
            <a:avLst/>
          </a:prstGeom>
          <a:ln w="12700">
            <a:miter lim="400000"/>
          </a:ln>
        </p:spPr>
      </p:pic>
      <p:pic>
        <p:nvPicPr>
          <p:cNvPr id="190" name="wave-line.png" descr="wave-line.png"/>
          <p:cNvPicPr>
            <a:picLocks noChangeAspect="1"/>
          </p:cNvPicPr>
          <p:nvPr/>
        </p:nvPicPr>
        <p:blipFill>
          <a:blip r:embed="rId5" cstate="print">
            <a:extLst/>
          </a:blip>
          <a:srcRect l="5664" r="49485"/>
          <a:stretch>
            <a:fillRect/>
          </a:stretch>
        </p:blipFill>
        <p:spPr>
          <a:xfrm rot="5400000">
            <a:off x="-3518856" y="7036175"/>
            <a:ext cx="11061701" cy="138949"/>
          </a:xfrm>
          <a:prstGeom prst="rect">
            <a:avLst/>
          </a:prstGeom>
          <a:ln w="12700">
            <a:miter lim="400000"/>
          </a:ln>
        </p:spPr>
      </p:pic>
      <p:pic>
        <p:nvPicPr>
          <p:cNvPr id="191" name="dots-line-cropped.png" descr="dots-line-cropped.png"/>
          <p:cNvPicPr>
            <a:picLocks noChangeAspect="1"/>
          </p:cNvPicPr>
          <p:nvPr/>
        </p:nvPicPr>
        <p:blipFill>
          <a:blip r:embed="rId4" cstate="print">
            <a:extLst/>
          </a:blip>
          <a:srcRect l="56589" t="2937" r="32447" b="2944"/>
          <a:stretch>
            <a:fillRect/>
          </a:stretch>
        </p:blipFill>
        <p:spPr>
          <a:xfrm rot="21599989">
            <a:off x="23139399" y="12744451"/>
            <a:ext cx="1257301" cy="203201"/>
          </a:xfrm>
          <a:prstGeom prst="rect">
            <a:avLst/>
          </a:prstGeom>
          <a:ln w="12700">
            <a:miter lim="400000"/>
          </a:ln>
        </p:spPr>
      </p:pic>
      <p:sp>
        <p:nvSpPr>
          <p:cNvPr id="192" name="Image"/>
          <p:cNvSpPr>
            <a:spLocks noGrp="1"/>
          </p:cNvSpPr>
          <p:nvPr>
            <p:ph type="pic" idx="21"/>
          </p:nvPr>
        </p:nvSpPr>
        <p:spPr>
          <a:xfrm>
            <a:off x="-406400" y="-1828800"/>
            <a:ext cx="25031699" cy="16687799"/>
          </a:xfrm>
          <a:prstGeom prst="rect">
            <a:avLst/>
          </a:prstGeom>
        </p:spPr>
        <p:txBody>
          <a:bodyPr lIns="91439" tIns="45719" rIns="91439" bIns="45719" anchor="t">
            <a:noAutofit/>
          </a:bodyPr>
          <a:lstStyle/>
          <a:p>
            <a:endParaRPr/>
          </a:p>
        </p:txBody>
      </p:sp>
      <p:sp>
        <p:nvSpPr>
          <p:cNvPr id="19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200" name="lines-hrz-line.png" descr="lines-hrz-line.png"/>
          <p:cNvPicPr>
            <a:picLocks noChangeAspect="1"/>
          </p:cNvPicPr>
          <p:nvPr/>
        </p:nvPicPr>
        <p:blipFill>
          <a:blip r:embed="rId2" cstate="print">
            <a:extLst/>
          </a:blip>
          <a:stretch>
            <a:fillRect/>
          </a:stretch>
        </p:blipFill>
        <p:spPr>
          <a:xfrm>
            <a:off x="1917700" y="12611100"/>
            <a:ext cx="21221700" cy="286942"/>
          </a:xfrm>
          <a:prstGeom prst="rect">
            <a:avLst/>
          </a:prstGeom>
          <a:ln w="12700">
            <a:miter lim="400000"/>
          </a:ln>
        </p:spPr>
      </p:pic>
      <p:pic>
        <p:nvPicPr>
          <p:cNvPr id="201" name="lines-vert-line.png" descr="lines-vert-line.png"/>
          <p:cNvPicPr>
            <a:picLocks/>
          </p:cNvPicPr>
          <p:nvPr/>
        </p:nvPicPr>
        <p:blipFill>
          <a:blip r:embed="rId3" cstate="print">
            <a:extLst/>
          </a:blip>
          <a:stretch>
            <a:fillRect/>
          </a:stretch>
        </p:blipFill>
        <p:spPr>
          <a:xfrm>
            <a:off x="22856992" y="1422400"/>
            <a:ext cx="317501" cy="11404600"/>
          </a:xfrm>
          <a:prstGeom prst="rect">
            <a:avLst/>
          </a:prstGeom>
          <a:ln w="12700">
            <a:miter lim="400000"/>
          </a:ln>
        </p:spPr>
      </p:pic>
      <p:pic>
        <p:nvPicPr>
          <p:cNvPr id="202" name="dots-line-cropped.png" descr="dots-line-cropped.png"/>
          <p:cNvPicPr>
            <a:picLocks noChangeAspect="1"/>
          </p:cNvPicPr>
          <p:nvPr/>
        </p:nvPicPr>
        <p:blipFill>
          <a:blip r:embed="rId4" cstate="print">
            <a:extLst/>
          </a:blip>
          <a:srcRect t="11764" r="110" b="5882"/>
          <a:stretch>
            <a:fillRect/>
          </a:stretch>
        </p:blipFill>
        <p:spPr>
          <a:xfrm>
            <a:off x="1917700" y="1397000"/>
            <a:ext cx="11455400" cy="177800"/>
          </a:xfrm>
          <a:prstGeom prst="rect">
            <a:avLst/>
          </a:prstGeom>
          <a:ln w="12700">
            <a:miter lim="400000"/>
          </a:ln>
        </p:spPr>
      </p:pic>
      <p:pic>
        <p:nvPicPr>
          <p:cNvPr id="203" name="dots-line-cropped.png" descr="dots-line-cropped.png"/>
          <p:cNvPicPr>
            <a:picLocks noChangeAspect="1"/>
          </p:cNvPicPr>
          <p:nvPr/>
        </p:nvPicPr>
        <p:blipFill>
          <a:blip r:embed="rId4" cstate="print">
            <a:extLst/>
          </a:blip>
          <a:srcRect l="17497" t="11764" b="5882"/>
          <a:stretch>
            <a:fillRect/>
          </a:stretch>
        </p:blipFill>
        <p:spPr>
          <a:xfrm>
            <a:off x="13385800" y="1397000"/>
            <a:ext cx="9461500" cy="177800"/>
          </a:xfrm>
          <a:prstGeom prst="rect">
            <a:avLst/>
          </a:prstGeom>
          <a:ln w="12700">
            <a:miter lim="400000"/>
          </a:ln>
        </p:spPr>
      </p:pic>
      <p:pic>
        <p:nvPicPr>
          <p:cNvPr id="204" name="dots-line-cropped.png" descr="dots-line-cropped.png"/>
          <p:cNvPicPr>
            <a:picLocks noChangeAspect="1"/>
          </p:cNvPicPr>
          <p:nvPr/>
        </p:nvPicPr>
        <p:blipFill>
          <a:blip r:embed="rId4" cstate="print">
            <a:extLst/>
          </a:blip>
          <a:srcRect l="2436" r="332"/>
          <a:stretch>
            <a:fillRect/>
          </a:stretch>
        </p:blipFill>
        <p:spPr>
          <a:xfrm rot="16199998">
            <a:off x="-3702048" y="8083550"/>
            <a:ext cx="11150601" cy="215901"/>
          </a:xfrm>
          <a:custGeom>
            <a:avLst/>
            <a:gdLst/>
            <a:ahLst/>
            <a:cxnLst>
              <a:cxn ang="0">
                <a:pos x="wd2" y="hd2"/>
              </a:cxn>
              <a:cxn ang="5400000">
                <a:pos x="wd2" y="hd2"/>
              </a:cxn>
              <a:cxn ang="10800000">
                <a:pos x="wd2" y="hd2"/>
              </a:cxn>
              <a:cxn ang="16200000">
                <a:pos x="wd2" y="hd2"/>
              </a:cxn>
            </a:cxnLst>
            <a:rect l="0" t="0" r="r" b="b"/>
            <a:pathLst>
              <a:path w="21600" h="21600" extrusionOk="0">
                <a:moveTo>
                  <a:pt x="21600" y="1"/>
                </a:moveTo>
                <a:lnTo>
                  <a:pt x="0" y="0"/>
                </a:lnTo>
                <a:lnTo>
                  <a:pt x="0" y="21599"/>
                </a:lnTo>
                <a:lnTo>
                  <a:pt x="21600" y="21600"/>
                </a:lnTo>
                <a:lnTo>
                  <a:pt x="21600" y="1"/>
                </a:lnTo>
                <a:close/>
              </a:path>
            </a:pathLst>
          </a:custGeom>
          <a:ln w="12700">
            <a:miter lim="400000"/>
          </a:ln>
        </p:spPr>
      </p:pic>
      <p:pic>
        <p:nvPicPr>
          <p:cNvPr id="205" name="dots-line-cropped.png" descr="dots-line-cropped.png"/>
          <p:cNvPicPr>
            <a:picLocks noChangeAspect="1"/>
          </p:cNvPicPr>
          <p:nvPr/>
        </p:nvPicPr>
        <p:blipFill>
          <a:blip r:embed="rId4" cstate="print">
            <a:extLst/>
          </a:blip>
          <a:srcRect l="45957" t="2934" r="30897"/>
          <a:stretch>
            <a:fillRect/>
          </a:stretch>
        </p:blipFill>
        <p:spPr>
          <a:xfrm rot="16199991">
            <a:off x="549281" y="1196968"/>
            <a:ext cx="2654301" cy="209564"/>
          </a:xfrm>
          <a:prstGeom prst="rect">
            <a:avLst/>
          </a:prstGeom>
          <a:ln w="12700">
            <a:miter lim="400000"/>
          </a:ln>
        </p:spPr>
      </p:pic>
      <p:pic>
        <p:nvPicPr>
          <p:cNvPr id="206" name="dots-line-cropped.png" descr="dots-line-cropped.png"/>
          <p:cNvPicPr>
            <a:picLocks noChangeAspect="1"/>
          </p:cNvPicPr>
          <p:nvPr/>
        </p:nvPicPr>
        <p:blipFill>
          <a:blip r:embed="rId4" cstate="print">
            <a:extLst/>
          </a:blip>
          <a:srcRect l="52823" t="2937" r="30675" b="2944"/>
          <a:stretch>
            <a:fillRect/>
          </a:stretch>
        </p:blipFill>
        <p:spPr>
          <a:xfrm rot="21599989">
            <a:off x="-38101" y="12744451"/>
            <a:ext cx="1892301" cy="203201"/>
          </a:xfrm>
          <a:prstGeom prst="rect">
            <a:avLst/>
          </a:prstGeom>
          <a:ln w="12700">
            <a:miter lim="400000"/>
          </a:ln>
        </p:spPr>
      </p:pic>
      <p:pic>
        <p:nvPicPr>
          <p:cNvPr id="207" name="wave-line.png" descr="wave-line.png"/>
          <p:cNvPicPr>
            <a:picLocks noChangeAspect="1"/>
          </p:cNvPicPr>
          <p:nvPr/>
        </p:nvPicPr>
        <p:blipFill>
          <a:blip r:embed="rId5" cstate="print">
            <a:extLst/>
          </a:blip>
          <a:srcRect l="15840"/>
          <a:stretch>
            <a:fillRect/>
          </a:stretch>
        </p:blipFill>
        <p:spPr>
          <a:xfrm>
            <a:off x="1968500" y="1536700"/>
            <a:ext cx="20916902" cy="140022"/>
          </a:xfrm>
          <a:prstGeom prst="rect">
            <a:avLst/>
          </a:prstGeom>
          <a:ln w="12700">
            <a:miter lim="400000"/>
          </a:ln>
        </p:spPr>
      </p:pic>
      <p:pic>
        <p:nvPicPr>
          <p:cNvPr id="208" name="wave-line.png" descr="wave-line.png"/>
          <p:cNvPicPr>
            <a:picLocks noChangeAspect="1"/>
          </p:cNvPicPr>
          <p:nvPr/>
        </p:nvPicPr>
        <p:blipFill>
          <a:blip r:embed="rId5" cstate="print">
            <a:extLst/>
          </a:blip>
          <a:srcRect l="5664" r="49485"/>
          <a:stretch>
            <a:fillRect/>
          </a:stretch>
        </p:blipFill>
        <p:spPr>
          <a:xfrm rot="5400000">
            <a:off x="-3518856" y="7036175"/>
            <a:ext cx="11061701" cy="138949"/>
          </a:xfrm>
          <a:prstGeom prst="rect">
            <a:avLst/>
          </a:prstGeom>
          <a:ln w="12700">
            <a:miter lim="400000"/>
          </a:ln>
        </p:spPr>
      </p:pic>
      <p:pic>
        <p:nvPicPr>
          <p:cNvPr id="209" name="dots-line-cropped.png" descr="dots-line-cropped.png"/>
          <p:cNvPicPr>
            <a:picLocks noChangeAspect="1"/>
          </p:cNvPicPr>
          <p:nvPr/>
        </p:nvPicPr>
        <p:blipFill>
          <a:blip r:embed="rId4" cstate="print">
            <a:extLst/>
          </a:blip>
          <a:srcRect l="56589" t="2937" r="32447" b="2944"/>
          <a:stretch>
            <a:fillRect/>
          </a:stretch>
        </p:blipFill>
        <p:spPr>
          <a:xfrm rot="21599989">
            <a:off x="23139399" y="12744451"/>
            <a:ext cx="1257301" cy="203201"/>
          </a:xfrm>
          <a:prstGeom prst="rect">
            <a:avLst/>
          </a:prstGeom>
          <a:ln w="12700">
            <a:miter lim="400000"/>
          </a:ln>
        </p:spPr>
      </p:pic>
      <p:sp>
        <p:nvSpPr>
          <p:cNvPr id="21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cstate="print"/>
          <a:srcRect/>
          <a:stretch>
            <a:fillRect/>
          </a:stretch>
        </a:blipFill>
        <a:effectLst/>
      </p:bgPr>
    </p:bg>
    <p:spTree>
      <p:nvGrpSpPr>
        <p:cNvPr id="1" name=""/>
        <p:cNvGrpSpPr/>
        <p:nvPr/>
      </p:nvGrpSpPr>
      <p:grpSpPr>
        <a:xfrm>
          <a:off x="0" y="0"/>
          <a:ext cx="0" cy="0"/>
          <a:chOff x="0" y="0"/>
          <a:chExt cx="0" cy="0"/>
        </a:xfrm>
      </p:grpSpPr>
      <p:pic>
        <p:nvPicPr>
          <p:cNvPr id="2" name="lines-hrz-line.png" descr="lines-hrz-line.png"/>
          <p:cNvPicPr>
            <a:picLocks noChangeAspect="1"/>
          </p:cNvPicPr>
          <p:nvPr/>
        </p:nvPicPr>
        <p:blipFill>
          <a:blip r:embed="rId15" cstate="print">
            <a:extLst/>
          </a:blip>
          <a:stretch>
            <a:fillRect/>
          </a:stretch>
        </p:blipFill>
        <p:spPr>
          <a:xfrm>
            <a:off x="1917700" y="12611100"/>
            <a:ext cx="21221700" cy="286942"/>
          </a:xfrm>
          <a:prstGeom prst="rect">
            <a:avLst/>
          </a:prstGeom>
          <a:ln w="12700">
            <a:miter lim="400000"/>
          </a:ln>
        </p:spPr>
      </p:pic>
      <p:pic>
        <p:nvPicPr>
          <p:cNvPr id="3" name="lines-vert-line.png" descr="lines-vert-line.png"/>
          <p:cNvPicPr>
            <a:picLocks/>
          </p:cNvPicPr>
          <p:nvPr/>
        </p:nvPicPr>
        <p:blipFill>
          <a:blip r:embed="rId16" cstate="print">
            <a:extLst/>
          </a:blip>
          <a:stretch>
            <a:fillRect/>
          </a:stretch>
        </p:blipFill>
        <p:spPr>
          <a:xfrm>
            <a:off x="22856992" y="1422400"/>
            <a:ext cx="317501" cy="11404600"/>
          </a:xfrm>
          <a:prstGeom prst="rect">
            <a:avLst/>
          </a:prstGeom>
          <a:ln w="12700">
            <a:miter lim="400000"/>
          </a:ln>
        </p:spPr>
      </p:pic>
      <p:pic>
        <p:nvPicPr>
          <p:cNvPr id="4" name="dots-line-cropped.png" descr="dots-line-cropped.png"/>
          <p:cNvPicPr>
            <a:picLocks noChangeAspect="1"/>
          </p:cNvPicPr>
          <p:nvPr/>
        </p:nvPicPr>
        <p:blipFill>
          <a:blip r:embed="rId17" cstate="print">
            <a:extLst/>
          </a:blip>
          <a:srcRect t="11764" r="110" b="5882"/>
          <a:stretch>
            <a:fillRect/>
          </a:stretch>
        </p:blipFill>
        <p:spPr>
          <a:xfrm>
            <a:off x="1917700" y="1397000"/>
            <a:ext cx="11455400" cy="177800"/>
          </a:xfrm>
          <a:prstGeom prst="rect">
            <a:avLst/>
          </a:prstGeom>
          <a:ln w="12700">
            <a:miter lim="400000"/>
          </a:ln>
        </p:spPr>
      </p:pic>
      <p:pic>
        <p:nvPicPr>
          <p:cNvPr id="5" name="dots-line-cropped.png" descr="dots-line-cropped.png"/>
          <p:cNvPicPr>
            <a:picLocks noChangeAspect="1"/>
          </p:cNvPicPr>
          <p:nvPr/>
        </p:nvPicPr>
        <p:blipFill>
          <a:blip r:embed="rId17" cstate="print">
            <a:extLst/>
          </a:blip>
          <a:srcRect l="17497" t="11764" b="5882"/>
          <a:stretch>
            <a:fillRect/>
          </a:stretch>
        </p:blipFill>
        <p:spPr>
          <a:xfrm>
            <a:off x="13385800" y="1397000"/>
            <a:ext cx="9461500" cy="177800"/>
          </a:xfrm>
          <a:prstGeom prst="rect">
            <a:avLst/>
          </a:prstGeom>
          <a:ln w="12700">
            <a:miter lim="400000"/>
          </a:ln>
        </p:spPr>
      </p:pic>
      <p:pic>
        <p:nvPicPr>
          <p:cNvPr id="6" name="dots-line-cropped.png" descr="dots-line-cropped.png"/>
          <p:cNvPicPr>
            <a:picLocks noChangeAspect="1"/>
          </p:cNvPicPr>
          <p:nvPr/>
        </p:nvPicPr>
        <p:blipFill>
          <a:blip r:embed="rId17" cstate="print">
            <a:extLst/>
          </a:blip>
          <a:srcRect l="2436" r="332"/>
          <a:stretch>
            <a:fillRect/>
          </a:stretch>
        </p:blipFill>
        <p:spPr>
          <a:xfrm rot="16199998">
            <a:off x="-3702048" y="8083550"/>
            <a:ext cx="11150601" cy="215901"/>
          </a:xfrm>
          <a:custGeom>
            <a:avLst/>
            <a:gdLst/>
            <a:ahLst/>
            <a:cxnLst>
              <a:cxn ang="0">
                <a:pos x="wd2" y="hd2"/>
              </a:cxn>
              <a:cxn ang="5400000">
                <a:pos x="wd2" y="hd2"/>
              </a:cxn>
              <a:cxn ang="10800000">
                <a:pos x="wd2" y="hd2"/>
              </a:cxn>
              <a:cxn ang="16200000">
                <a:pos x="wd2" y="hd2"/>
              </a:cxn>
            </a:cxnLst>
            <a:rect l="0" t="0" r="r" b="b"/>
            <a:pathLst>
              <a:path w="21600" h="21600" extrusionOk="0">
                <a:moveTo>
                  <a:pt x="21600" y="1"/>
                </a:moveTo>
                <a:lnTo>
                  <a:pt x="0" y="0"/>
                </a:lnTo>
                <a:lnTo>
                  <a:pt x="0" y="21599"/>
                </a:lnTo>
                <a:lnTo>
                  <a:pt x="21600" y="21600"/>
                </a:lnTo>
                <a:lnTo>
                  <a:pt x="21600" y="1"/>
                </a:lnTo>
                <a:close/>
              </a:path>
            </a:pathLst>
          </a:custGeom>
          <a:ln w="12700">
            <a:miter lim="400000"/>
          </a:ln>
        </p:spPr>
      </p:pic>
      <p:pic>
        <p:nvPicPr>
          <p:cNvPr id="7" name="dots-line-cropped.png" descr="dots-line-cropped.png"/>
          <p:cNvPicPr>
            <a:picLocks noChangeAspect="1"/>
          </p:cNvPicPr>
          <p:nvPr/>
        </p:nvPicPr>
        <p:blipFill>
          <a:blip r:embed="rId17" cstate="print">
            <a:extLst/>
          </a:blip>
          <a:srcRect l="45957" t="2934" r="30897"/>
          <a:stretch>
            <a:fillRect/>
          </a:stretch>
        </p:blipFill>
        <p:spPr>
          <a:xfrm rot="16199991">
            <a:off x="549281" y="1196968"/>
            <a:ext cx="2654301" cy="209564"/>
          </a:xfrm>
          <a:prstGeom prst="rect">
            <a:avLst/>
          </a:prstGeom>
          <a:ln w="12700">
            <a:miter lim="400000"/>
          </a:ln>
        </p:spPr>
      </p:pic>
      <p:pic>
        <p:nvPicPr>
          <p:cNvPr id="8" name="dots-line-cropped.png" descr="dots-line-cropped.png"/>
          <p:cNvPicPr>
            <a:picLocks noChangeAspect="1"/>
          </p:cNvPicPr>
          <p:nvPr/>
        </p:nvPicPr>
        <p:blipFill>
          <a:blip r:embed="rId17" cstate="print">
            <a:extLst/>
          </a:blip>
          <a:srcRect l="52823" t="2937" r="30675" b="2944"/>
          <a:stretch>
            <a:fillRect/>
          </a:stretch>
        </p:blipFill>
        <p:spPr>
          <a:xfrm rot="21599989">
            <a:off x="-38101" y="12744451"/>
            <a:ext cx="1892301" cy="203201"/>
          </a:xfrm>
          <a:prstGeom prst="rect">
            <a:avLst/>
          </a:prstGeom>
          <a:ln w="12700">
            <a:miter lim="400000"/>
          </a:ln>
        </p:spPr>
      </p:pic>
      <p:pic>
        <p:nvPicPr>
          <p:cNvPr id="9" name="wave-line.png" descr="wave-line.png"/>
          <p:cNvPicPr>
            <a:picLocks noChangeAspect="1"/>
          </p:cNvPicPr>
          <p:nvPr/>
        </p:nvPicPr>
        <p:blipFill>
          <a:blip r:embed="rId18" cstate="print">
            <a:extLst/>
          </a:blip>
          <a:srcRect l="15840"/>
          <a:stretch>
            <a:fillRect/>
          </a:stretch>
        </p:blipFill>
        <p:spPr>
          <a:xfrm>
            <a:off x="1968500" y="1536700"/>
            <a:ext cx="20916902" cy="140022"/>
          </a:xfrm>
          <a:prstGeom prst="rect">
            <a:avLst/>
          </a:prstGeom>
          <a:ln w="12700">
            <a:miter lim="400000"/>
          </a:ln>
        </p:spPr>
      </p:pic>
      <p:pic>
        <p:nvPicPr>
          <p:cNvPr id="10" name="wave-line.png" descr="wave-line.png"/>
          <p:cNvPicPr>
            <a:picLocks noChangeAspect="1"/>
          </p:cNvPicPr>
          <p:nvPr/>
        </p:nvPicPr>
        <p:blipFill>
          <a:blip r:embed="rId18" cstate="print">
            <a:extLst/>
          </a:blip>
          <a:srcRect l="5664" r="49485"/>
          <a:stretch>
            <a:fillRect/>
          </a:stretch>
        </p:blipFill>
        <p:spPr>
          <a:xfrm rot="5400000">
            <a:off x="-3518856" y="7036175"/>
            <a:ext cx="11061701" cy="138949"/>
          </a:xfrm>
          <a:prstGeom prst="rect">
            <a:avLst/>
          </a:prstGeom>
          <a:ln w="12700">
            <a:miter lim="400000"/>
          </a:ln>
        </p:spPr>
      </p:pic>
      <p:pic>
        <p:nvPicPr>
          <p:cNvPr id="11" name="dots-line-cropped.png" descr="dots-line-cropped.png"/>
          <p:cNvPicPr>
            <a:picLocks noChangeAspect="1"/>
          </p:cNvPicPr>
          <p:nvPr/>
        </p:nvPicPr>
        <p:blipFill>
          <a:blip r:embed="rId17" cstate="print">
            <a:extLst/>
          </a:blip>
          <a:srcRect l="56589" t="2937" r="32447" b="2944"/>
          <a:stretch>
            <a:fillRect/>
          </a:stretch>
        </p:blipFill>
        <p:spPr>
          <a:xfrm rot="21599989">
            <a:off x="23139399" y="12744451"/>
            <a:ext cx="1257301" cy="203201"/>
          </a:xfrm>
          <a:prstGeom prst="rect">
            <a:avLst/>
          </a:prstGeom>
          <a:ln w="12700">
            <a:miter lim="400000"/>
          </a:ln>
        </p:spPr>
      </p:pic>
      <p:sp>
        <p:nvSpPr>
          <p:cNvPr id="12" name="Body Level One…"/>
          <p:cNvSpPr txBox="1">
            <a:spLocks noGrp="1"/>
          </p:cNvSpPr>
          <p:nvPr>
            <p:ph type="body" idx="1"/>
          </p:nvPr>
        </p:nvSpPr>
        <p:spPr>
          <a:xfrm>
            <a:off x="2387600" y="2120900"/>
            <a:ext cx="19621500" cy="9461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buBlip>
                <a:blip r:embed="rId19"/>
              </a:buBlip>
            </a:lvl1pPr>
            <a:lvl2pPr>
              <a:buBlip>
                <a:blip r:embed="rId19"/>
              </a:buBlip>
            </a:lvl2pPr>
            <a:lvl3pPr>
              <a:buBlip>
                <a:blip r:embed="rId19"/>
              </a:buBlip>
            </a:lvl3pPr>
            <a:lvl4pPr>
              <a:buBlip>
                <a:blip r:embed="rId19"/>
              </a:buBlip>
            </a:lvl4pPr>
            <a:lvl5pPr>
              <a:buBlip>
                <a:blip r:embed="rId19"/>
              </a:buBlip>
            </a:lvl5pPr>
          </a:lstStyle>
          <a:p>
            <a:r>
              <a:t>Body Level One</a:t>
            </a:r>
          </a:p>
          <a:p>
            <a:pPr lvl="1"/>
            <a:r>
              <a:t>Body Level Two</a:t>
            </a:r>
          </a:p>
          <a:p>
            <a:pPr lvl="2"/>
            <a:r>
              <a:t>Body Level Three</a:t>
            </a:r>
          </a:p>
          <a:p>
            <a:pPr lvl="3"/>
            <a:r>
              <a:t>Body Level Four</a:t>
            </a:r>
          </a:p>
          <a:p>
            <a:pPr lvl="4"/>
            <a:r>
              <a:t>Body Level Five</a:t>
            </a:r>
          </a:p>
        </p:txBody>
      </p:sp>
      <p:sp>
        <p:nvSpPr>
          <p:cNvPr id="13" name="Title Text"/>
          <p:cNvSpPr txBox="1">
            <a:spLocks noGrp="1"/>
          </p:cNvSpPr>
          <p:nvPr>
            <p:ph type="title"/>
          </p:nvPr>
        </p:nvSpPr>
        <p:spPr>
          <a:xfrm>
            <a:off x="2387600" y="355600"/>
            <a:ext cx="19621500" cy="3302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14" name="Slide Number"/>
          <p:cNvSpPr txBox="1">
            <a:spLocks noGrp="1"/>
          </p:cNvSpPr>
          <p:nvPr>
            <p:ph type="sldNum" sz="quarter" idx="2"/>
          </p:nvPr>
        </p:nvSpPr>
        <p:spPr>
          <a:xfrm>
            <a:off x="11912599" y="13068300"/>
            <a:ext cx="548641" cy="520700"/>
          </a:xfrm>
          <a:prstGeom prst="rect">
            <a:avLst/>
          </a:prstGeom>
          <a:ln w="12700">
            <a:miter lim="400000"/>
          </a:ln>
        </p:spPr>
        <p:txBody>
          <a:bodyPr wrap="none" lIns="50800" tIns="50800" rIns="50800" bIns="50800">
            <a:spAutoFit/>
          </a:bodyPr>
          <a:lstStyle>
            <a:lvl1pPr>
              <a:defRPr sz="3000">
                <a:latin typeface="+mn-lt"/>
                <a:ea typeface="+mn-ea"/>
                <a:cs typeface="+mn-cs"/>
                <a:sym typeface="Marker Felt"/>
              </a:defRPr>
            </a:lvl1pPr>
          </a:lstStyle>
          <a:p>
            <a:fld id="{86CB4B4D-7CA3-9044-876B-883B54F8677D}" type="slidenum">
              <a:rPr/>
              <a:pPr/>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5500" rtl="0" latinLnBrk="0">
        <a:lnSpc>
          <a:spcPct val="100000"/>
        </a:lnSpc>
        <a:spcBef>
          <a:spcPts val="0"/>
        </a:spcBef>
        <a:spcAft>
          <a:spcPts val="0"/>
        </a:spcAft>
        <a:buClrTx/>
        <a:buSzTx/>
        <a:buFontTx/>
        <a:buNone/>
        <a:tabLst/>
        <a:defRPr sz="9400" b="0" i="0" u="none" strike="noStrike" cap="none" spc="0" baseline="0">
          <a:solidFill>
            <a:srgbClr val="528D4D"/>
          </a:solidFill>
          <a:uFillTx/>
          <a:latin typeface="+mn-lt"/>
          <a:ea typeface="+mn-ea"/>
          <a:cs typeface="+mn-cs"/>
          <a:sym typeface="Marker Felt"/>
        </a:defRPr>
      </a:lvl1pPr>
      <a:lvl2pPr marL="0" marR="0" indent="0" algn="ctr" defTabSz="825500" rtl="0" latinLnBrk="0">
        <a:lnSpc>
          <a:spcPct val="100000"/>
        </a:lnSpc>
        <a:spcBef>
          <a:spcPts val="0"/>
        </a:spcBef>
        <a:spcAft>
          <a:spcPts val="0"/>
        </a:spcAft>
        <a:buClrTx/>
        <a:buSzTx/>
        <a:buFontTx/>
        <a:buNone/>
        <a:tabLst/>
        <a:defRPr sz="9400" b="0" i="0" u="none" strike="noStrike" cap="none" spc="0" baseline="0">
          <a:solidFill>
            <a:srgbClr val="528D4D"/>
          </a:solidFill>
          <a:uFillTx/>
          <a:latin typeface="+mn-lt"/>
          <a:ea typeface="+mn-ea"/>
          <a:cs typeface="+mn-cs"/>
          <a:sym typeface="Marker Felt"/>
        </a:defRPr>
      </a:lvl2pPr>
      <a:lvl3pPr marL="0" marR="0" indent="0" algn="ctr" defTabSz="825500" rtl="0" latinLnBrk="0">
        <a:lnSpc>
          <a:spcPct val="100000"/>
        </a:lnSpc>
        <a:spcBef>
          <a:spcPts val="0"/>
        </a:spcBef>
        <a:spcAft>
          <a:spcPts val="0"/>
        </a:spcAft>
        <a:buClrTx/>
        <a:buSzTx/>
        <a:buFontTx/>
        <a:buNone/>
        <a:tabLst/>
        <a:defRPr sz="9400" b="0" i="0" u="none" strike="noStrike" cap="none" spc="0" baseline="0">
          <a:solidFill>
            <a:srgbClr val="528D4D"/>
          </a:solidFill>
          <a:uFillTx/>
          <a:latin typeface="+mn-lt"/>
          <a:ea typeface="+mn-ea"/>
          <a:cs typeface="+mn-cs"/>
          <a:sym typeface="Marker Felt"/>
        </a:defRPr>
      </a:lvl3pPr>
      <a:lvl4pPr marL="0" marR="0" indent="0" algn="ctr" defTabSz="825500" rtl="0" latinLnBrk="0">
        <a:lnSpc>
          <a:spcPct val="100000"/>
        </a:lnSpc>
        <a:spcBef>
          <a:spcPts val="0"/>
        </a:spcBef>
        <a:spcAft>
          <a:spcPts val="0"/>
        </a:spcAft>
        <a:buClrTx/>
        <a:buSzTx/>
        <a:buFontTx/>
        <a:buNone/>
        <a:tabLst/>
        <a:defRPr sz="9400" b="0" i="0" u="none" strike="noStrike" cap="none" spc="0" baseline="0">
          <a:solidFill>
            <a:srgbClr val="528D4D"/>
          </a:solidFill>
          <a:uFillTx/>
          <a:latin typeface="+mn-lt"/>
          <a:ea typeface="+mn-ea"/>
          <a:cs typeface="+mn-cs"/>
          <a:sym typeface="Marker Felt"/>
        </a:defRPr>
      </a:lvl4pPr>
      <a:lvl5pPr marL="0" marR="0" indent="0" algn="ctr" defTabSz="825500" rtl="0" latinLnBrk="0">
        <a:lnSpc>
          <a:spcPct val="100000"/>
        </a:lnSpc>
        <a:spcBef>
          <a:spcPts val="0"/>
        </a:spcBef>
        <a:spcAft>
          <a:spcPts val="0"/>
        </a:spcAft>
        <a:buClrTx/>
        <a:buSzTx/>
        <a:buFontTx/>
        <a:buNone/>
        <a:tabLst/>
        <a:defRPr sz="9400" b="0" i="0" u="none" strike="noStrike" cap="none" spc="0" baseline="0">
          <a:solidFill>
            <a:srgbClr val="528D4D"/>
          </a:solidFill>
          <a:uFillTx/>
          <a:latin typeface="+mn-lt"/>
          <a:ea typeface="+mn-ea"/>
          <a:cs typeface="+mn-cs"/>
          <a:sym typeface="Marker Felt"/>
        </a:defRPr>
      </a:lvl5pPr>
      <a:lvl6pPr marL="0" marR="0" indent="0" algn="ctr" defTabSz="825500" rtl="0" latinLnBrk="0">
        <a:lnSpc>
          <a:spcPct val="100000"/>
        </a:lnSpc>
        <a:spcBef>
          <a:spcPts val="0"/>
        </a:spcBef>
        <a:spcAft>
          <a:spcPts val="0"/>
        </a:spcAft>
        <a:buClrTx/>
        <a:buSzTx/>
        <a:buFontTx/>
        <a:buNone/>
        <a:tabLst/>
        <a:defRPr sz="9400" b="0" i="0" u="none" strike="noStrike" cap="none" spc="0" baseline="0">
          <a:solidFill>
            <a:srgbClr val="528D4D"/>
          </a:solidFill>
          <a:uFillTx/>
          <a:latin typeface="+mn-lt"/>
          <a:ea typeface="+mn-ea"/>
          <a:cs typeface="+mn-cs"/>
          <a:sym typeface="Marker Felt"/>
        </a:defRPr>
      </a:lvl6pPr>
      <a:lvl7pPr marL="0" marR="0" indent="0" algn="ctr" defTabSz="825500" rtl="0" latinLnBrk="0">
        <a:lnSpc>
          <a:spcPct val="100000"/>
        </a:lnSpc>
        <a:spcBef>
          <a:spcPts val="0"/>
        </a:spcBef>
        <a:spcAft>
          <a:spcPts val="0"/>
        </a:spcAft>
        <a:buClrTx/>
        <a:buSzTx/>
        <a:buFontTx/>
        <a:buNone/>
        <a:tabLst/>
        <a:defRPr sz="9400" b="0" i="0" u="none" strike="noStrike" cap="none" spc="0" baseline="0">
          <a:solidFill>
            <a:srgbClr val="528D4D"/>
          </a:solidFill>
          <a:uFillTx/>
          <a:latin typeface="+mn-lt"/>
          <a:ea typeface="+mn-ea"/>
          <a:cs typeface="+mn-cs"/>
          <a:sym typeface="Marker Felt"/>
        </a:defRPr>
      </a:lvl7pPr>
      <a:lvl8pPr marL="0" marR="0" indent="0" algn="ctr" defTabSz="825500" rtl="0" latinLnBrk="0">
        <a:lnSpc>
          <a:spcPct val="100000"/>
        </a:lnSpc>
        <a:spcBef>
          <a:spcPts val="0"/>
        </a:spcBef>
        <a:spcAft>
          <a:spcPts val="0"/>
        </a:spcAft>
        <a:buClrTx/>
        <a:buSzTx/>
        <a:buFontTx/>
        <a:buNone/>
        <a:tabLst/>
        <a:defRPr sz="9400" b="0" i="0" u="none" strike="noStrike" cap="none" spc="0" baseline="0">
          <a:solidFill>
            <a:srgbClr val="528D4D"/>
          </a:solidFill>
          <a:uFillTx/>
          <a:latin typeface="+mn-lt"/>
          <a:ea typeface="+mn-ea"/>
          <a:cs typeface="+mn-cs"/>
          <a:sym typeface="Marker Felt"/>
        </a:defRPr>
      </a:lvl8pPr>
      <a:lvl9pPr marL="0" marR="0" indent="0" algn="ctr" defTabSz="825500" rtl="0" latinLnBrk="0">
        <a:lnSpc>
          <a:spcPct val="100000"/>
        </a:lnSpc>
        <a:spcBef>
          <a:spcPts val="0"/>
        </a:spcBef>
        <a:spcAft>
          <a:spcPts val="0"/>
        </a:spcAft>
        <a:buClrTx/>
        <a:buSzTx/>
        <a:buFontTx/>
        <a:buNone/>
        <a:tabLst/>
        <a:defRPr sz="9400" b="0" i="0" u="none" strike="noStrike" cap="none" spc="0" baseline="0">
          <a:solidFill>
            <a:srgbClr val="528D4D"/>
          </a:solidFill>
          <a:uFillTx/>
          <a:latin typeface="+mn-lt"/>
          <a:ea typeface="+mn-ea"/>
          <a:cs typeface="+mn-cs"/>
          <a:sym typeface="Marker Felt"/>
        </a:defRPr>
      </a:lvl9pPr>
    </p:titleStyle>
    <p:bodyStyle>
      <a:lvl1pPr marL="685800" marR="0" indent="-685800" algn="l" defTabSz="825500" rtl="0" latinLnBrk="0">
        <a:lnSpc>
          <a:spcPct val="100000"/>
        </a:lnSpc>
        <a:spcBef>
          <a:spcPts val="5600"/>
        </a:spcBef>
        <a:spcAft>
          <a:spcPts val="0"/>
        </a:spcAft>
        <a:buClrTx/>
        <a:buSzPct val="50000"/>
        <a:buFontTx/>
        <a:buBlip>
          <a:blip r:embed="rId19"/>
        </a:buBlip>
        <a:tabLst/>
        <a:defRPr sz="5000" b="0" i="0" u="none" strike="noStrike" cap="none" spc="0" baseline="0">
          <a:solidFill>
            <a:srgbClr val="006288"/>
          </a:solidFill>
          <a:uFillTx/>
          <a:latin typeface="+mj-lt"/>
          <a:ea typeface="+mj-ea"/>
          <a:cs typeface="+mj-cs"/>
          <a:sym typeface="Georgia"/>
        </a:defRPr>
      </a:lvl1pPr>
      <a:lvl2pPr marL="1371600" marR="0" indent="-685800" algn="l" defTabSz="825500" rtl="0" latinLnBrk="0">
        <a:lnSpc>
          <a:spcPct val="100000"/>
        </a:lnSpc>
        <a:spcBef>
          <a:spcPts val="5600"/>
        </a:spcBef>
        <a:spcAft>
          <a:spcPts val="0"/>
        </a:spcAft>
        <a:buClrTx/>
        <a:buSzPct val="50000"/>
        <a:buFontTx/>
        <a:buBlip>
          <a:blip r:embed="rId19"/>
        </a:buBlip>
        <a:tabLst/>
        <a:defRPr sz="5000" b="0" i="0" u="none" strike="noStrike" cap="none" spc="0" baseline="0">
          <a:solidFill>
            <a:srgbClr val="006288"/>
          </a:solidFill>
          <a:uFillTx/>
          <a:latin typeface="+mj-lt"/>
          <a:ea typeface="+mj-ea"/>
          <a:cs typeface="+mj-cs"/>
          <a:sym typeface="Georgia"/>
        </a:defRPr>
      </a:lvl2pPr>
      <a:lvl3pPr marL="2057400" marR="0" indent="-685800" algn="l" defTabSz="825500" rtl="0" latinLnBrk="0">
        <a:lnSpc>
          <a:spcPct val="100000"/>
        </a:lnSpc>
        <a:spcBef>
          <a:spcPts val="5600"/>
        </a:spcBef>
        <a:spcAft>
          <a:spcPts val="0"/>
        </a:spcAft>
        <a:buClrTx/>
        <a:buSzPct val="50000"/>
        <a:buFontTx/>
        <a:buBlip>
          <a:blip r:embed="rId19"/>
        </a:buBlip>
        <a:tabLst/>
        <a:defRPr sz="5000" b="0" i="0" u="none" strike="noStrike" cap="none" spc="0" baseline="0">
          <a:solidFill>
            <a:srgbClr val="006288"/>
          </a:solidFill>
          <a:uFillTx/>
          <a:latin typeface="+mj-lt"/>
          <a:ea typeface="+mj-ea"/>
          <a:cs typeface="+mj-cs"/>
          <a:sym typeface="Georgia"/>
        </a:defRPr>
      </a:lvl3pPr>
      <a:lvl4pPr marL="2743200" marR="0" indent="-685800" algn="l" defTabSz="825500" rtl="0" latinLnBrk="0">
        <a:lnSpc>
          <a:spcPct val="100000"/>
        </a:lnSpc>
        <a:spcBef>
          <a:spcPts val="5600"/>
        </a:spcBef>
        <a:spcAft>
          <a:spcPts val="0"/>
        </a:spcAft>
        <a:buClrTx/>
        <a:buSzPct val="50000"/>
        <a:buFontTx/>
        <a:buBlip>
          <a:blip r:embed="rId19"/>
        </a:buBlip>
        <a:tabLst/>
        <a:defRPr sz="5000" b="0" i="0" u="none" strike="noStrike" cap="none" spc="0" baseline="0">
          <a:solidFill>
            <a:srgbClr val="006288"/>
          </a:solidFill>
          <a:uFillTx/>
          <a:latin typeface="+mj-lt"/>
          <a:ea typeface="+mj-ea"/>
          <a:cs typeface="+mj-cs"/>
          <a:sym typeface="Georgia"/>
        </a:defRPr>
      </a:lvl4pPr>
      <a:lvl5pPr marL="3429000" marR="0" indent="-685800" algn="l" defTabSz="825500" rtl="0" latinLnBrk="0">
        <a:lnSpc>
          <a:spcPct val="100000"/>
        </a:lnSpc>
        <a:spcBef>
          <a:spcPts val="5600"/>
        </a:spcBef>
        <a:spcAft>
          <a:spcPts val="0"/>
        </a:spcAft>
        <a:buClrTx/>
        <a:buSzPct val="50000"/>
        <a:buFontTx/>
        <a:buBlip>
          <a:blip r:embed="rId19"/>
        </a:buBlip>
        <a:tabLst/>
        <a:defRPr sz="5000" b="0" i="0" u="none" strike="noStrike" cap="none" spc="0" baseline="0">
          <a:solidFill>
            <a:srgbClr val="006288"/>
          </a:solidFill>
          <a:uFillTx/>
          <a:latin typeface="+mj-lt"/>
          <a:ea typeface="+mj-ea"/>
          <a:cs typeface="+mj-cs"/>
          <a:sym typeface="Georgia"/>
        </a:defRPr>
      </a:lvl5pPr>
      <a:lvl6pPr marL="4114800" marR="0" indent="-685800" algn="l" defTabSz="825500" rtl="0" latinLnBrk="0">
        <a:lnSpc>
          <a:spcPct val="100000"/>
        </a:lnSpc>
        <a:spcBef>
          <a:spcPts val="5600"/>
        </a:spcBef>
        <a:spcAft>
          <a:spcPts val="0"/>
        </a:spcAft>
        <a:buClrTx/>
        <a:buSzPct val="50000"/>
        <a:buFontTx/>
        <a:buBlip>
          <a:blip r:embed="rId19"/>
        </a:buBlip>
        <a:tabLst/>
        <a:defRPr sz="5000" b="0" i="0" u="none" strike="noStrike" cap="none" spc="0" baseline="0">
          <a:solidFill>
            <a:srgbClr val="006288"/>
          </a:solidFill>
          <a:uFillTx/>
          <a:latin typeface="+mj-lt"/>
          <a:ea typeface="+mj-ea"/>
          <a:cs typeface="+mj-cs"/>
          <a:sym typeface="Georgia"/>
        </a:defRPr>
      </a:lvl6pPr>
      <a:lvl7pPr marL="4800600" marR="0" indent="-685800" algn="l" defTabSz="825500" rtl="0" latinLnBrk="0">
        <a:lnSpc>
          <a:spcPct val="100000"/>
        </a:lnSpc>
        <a:spcBef>
          <a:spcPts val="5600"/>
        </a:spcBef>
        <a:spcAft>
          <a:spcPts val="0"/>
        </a:spcAft>
        <a:buClrTx/>
        <a:buSzPct val="50000"/>
        <a:buFontTx/>
        <a:buBlip>
          <a:blip r:embed="rId19"/>
        </a:buBlip>
        <a:tabLst/>
        <a:defRPr sz="5000" b="0" i="0" u="none" strike="noStrike" cap="none" spc="0" baseline="0">
          <a:solidFill>
            <a:srgbClr val="006288"/>
          </a:solidFill>
          <a:uFillTx/>
          <a:latin typeface="+mj-lt"/>
          <a:ea typeface="+mj-ea"/>
          <a:cs typeface="+mj-cs"/>
          <a:sym typeface="Georgia"/>
        </a:defRPr>
      </a:lvl7pPr>
      <a:lvl8pPr marL="5486400" marR="0" indent="-685800" algn="l" defTabSz="825500" rtl="0" latinLnBrk="0">
        <a:lnSpc>
          <a:spcPct val="100000"/>
        </a:lnSpc>
        <a:spcBef>
          <a:spcPts val="5600"/>
        </a:spcBef>
        <a:spcAft>
          <a:spcPts val="0"/>
        </a:spcAft>
        <a:buClrTx/>
        <a:buSzPct val="50000"/>
        <a:buFontTx/>
        <a:buBlip>
          <a:blip r:embed="rId19"/>
        </a:buBlip>
        <a:tabLst/>
        <a:defRPr sz="5000" b="0" i="0" u="none" strike="noStrike" cap="none" spc="0" baseline="0">
          <a:solidFill>
            <a:srgbClr val="006288"/>
          </a:solidFill>
          <a:uFillTx/>
          <a:latin typeface="+mj-lt"/>
          <a:ea typeface="+mj-ea"/>
          <a:cs typeface="+mj-cs"/>
          <a:sym typeface="Georgia"/>
        </a:defRPr>
      </a:lvl8pPr>
      <a:lvl9pPr marL="6172200" marR="0" indent="-685800" algn="l" defTabSz="825500" rtl="0" latinLnBrk="0">
        <a:lnSpc>
          <a:spcPct val="100000"/>
        </a:lnSpc>
        <a:spcBef>
          <a:spcPts val="5600"/>
        </a:spcBef>
        <a:spcAft>
          <a:spcPts val="0"/>
        </a:spcAft>
        <a:buClrTx/>
        <a:buSzPct val="50000"/>
        <a:buFontTx/>
        <a:buBlip>
          <a:blip r:embed="rId19"/>
        </a:buBlip>
        <a:tabLst/>
        <a:defRPr sz="5000" b="0" i="0" u="none" strike="noStrike" cap="none" spc="0" baseline="0">
          <a:solidFill>
            <a:srgbClr val="006288"/>
          </a:solidFill>
          <a:uFillTx/>
          <a:latin typeface="+mj-lt"/>
          <a:ea typeface="+mj-ea"/>
          <a:cs typeface="+mj-cs"/>
          <a:sym typeface="Georgia"/>
        </a:defRPr>
      </a:lvl9pPr>
    </p:bodyStyle>
    <p:otherStyle>
      <a:lvl1pPr marL="0" marR="0" indent="0" algn="ctr" defTabSz="825500" rtl="0" latinLnBrk="0">
        <a:lnSpc>
          <a:spcPct val="100000"/>
        </a:lnSpc>
        <a:spcBef>
          <a:spcPts val="0"/>
        </a:spcBef>
        <a:spcAft>
          <a:spcPts val="0"/>
        </a:spcAft>
        <a:buClrTx/>
        <a:buSzTx/>
        <a:buFontTx/>
        <a:buNone/>
        <a:tabLst/>
        <a:defRPr sz="3000" b="0" i="0" u="none" strike="noStrike" cap="none" spc="0" baseline="0">
          <a:solidFill>
            <a:schemeClr val="tx1"/>
          </a:solidFill>
          <a:uFillTx/>
          <a:latin typeface="+mn-lt"/>
          <a:ea typeface="+mn-ea"/>
          <a:cs typeface="+mn-cs"/>
          <a:sym typeface="Marker Felt"/>
        </a:defRPr>
      </a:lvl1pPr>
      <a:lvl2pPr marL="0" marR="0" indent="0" algn="ctr" defTabSz="825500" rtl="0" latinLnBrk="0">
        <a:lnSpc>
          <a:spcPct val="100000"/>
        </a:lnSpc>
        <a:spcBef>
          <a:spcPts val="0"/>
        </a:spcBef>
        <a:spcAft>
          <a:spcPts val="0"/>
        </a:spcAft>
        <a:buClrTx/>
        <a:buSzTx/>
        <a:buFontTx/>
        <a:buNone/>
        <a:tabLst/>
        <a:defRPr sz="3000" b="0" i="0" u="none" strike="noStrike" cap="none" spc="0" baseline="0">
          <a:solidFill>
            <a:schemeClr val="tx1"/>
          </a:solidFill>
          <a:uFillTx/>
          <a:latin typeface="+mn-lt"/>
          <a:ea typeface="+mn-ea"/>
          <a:cs typeface="+mn-cs"/>
          <a:sym typeface="Marker Felt"/>
        </a:defRPr>
      </a:lvl2pPr>
      <a:lvl3pPr marL="0" marR="0" indent="0" algn="ctr" defTabSz="825500" rtl="0" latinLnBrk="0">
        <a:lnSpc>
          <a:spcPct val="100000"/>
        </a:lnSpc>
        <a:spcBef>
          <a:spcPts val="0"/>
        </a:spcBef>
        <a:spcAft>
          <a:spcPts val="0"/>
        </a:spcAft>
        <a:buClrTx/>
        <a:buSzTx/>
        <a:buFontTx/>
        <a:buNone/>
        <a:tabLst/>
        <a:defRPr sz="3000" b="0" i="0" u="none" strike="noStrike" cap="none" spc="0" baseline="0">
          <a:solidFill>
            <a:schemeClr val="tx1"/>
          </a:solidFill>
          <a:uFillTx/>
          <a:latin typeface="+mn-lt"/>
          <a:ea typeface="+mn-ea"/>
          <a:cs typeface="+mn-cs"/>
          <a:sym typeface="Marker Felt"/>
        </a:defRPr>
      </a:lvl3pPr>
      <a:lvl4pPr marL="0" marR="0" indent="0" algn="ctr" defTabSz="825500" rtl="0" latinLnBrk="0">
        <a:lnSpc>
          <a:spcPct val="100000"/>
        </a:lnSpc>
        <a:spcBef>
          <a:spcPts val="0"/>
        </a:spcBef>
        <a:spcAft>
          <a:spcPts val="0"/>
        </a:spcAft>
        <a:buClrTx/>
        <a:buSzTx/>
        <a:buFontTx/>
        <a:buNone/>
        <a:tabLst/>
        <a:defRPr sz="3000" b="0" i="0" u="none" strike="noStrike" cap="none" spc="0" baseline="0">
          <a:solidFill>
            <a:schemeClr val="tx1"/>
          </a:solidFill>
          <a:uFillTx/>
          <a:latin typeface="+mn-lt"/>
          <a:ea typeface="+mn-ea"/>
          <a:cs typeface="+mn-cs"/>
          <a:sym typeface="Marker Felt"/>
        </a:defRPr>
      </a:lvl4pPr>
      <a:lvl5pPr marL="0" marR="0" indent="0" algn="ctr" defTabSz="825500" rtl="0" latinLnBrk="0">
        <a:lnSpc>
          <a:spcPct val="100000"/>
        </a:lnSpc>
        <a:spcBef>
          <a:spcPts val="0"/>
        </a:spcBef>
        <a:spcAft>
          <a:spcPts val="0"/>
        </a:spcAft>
        <a:buClrTx/>
        <a:buSzTx/>
        <a:buFontTx/>
        <a:buNone/>
        <a:tabLst/>
        <a:defRPr sz="3000" b="0" i="0" u="none" strike="noStrike" cap="none" spc="0" baseline="0">
          <a:solidFill>
            <a:schemeClr val="tx1"/>
          </a:solidFill>
          <a:uFillTx/>
          <a:latin typeface="+mn-lt"/>
          <a:ea typeface="+mn-ea"/>
          <a:cs typeface="+mn-cs"/>
          <a:sym typeface="Marker Felt"/>
        </a:defRPr>
      </a:lvl5pPr>
      <a:lvl6pPr marL="0" marR="0" indent="0" algn="ctr" defTabSz="825500" rtl="0" latinLnBrk="0">
        <a:lnSpc>
          <a:spcPct val="100000"/>
        </a:lnSpc>
        <a:spcBef>
          <a:spcPts val="0"/>
        </a:spcBef>
        <a:spcAft>
          <a:spcPts val="0"/>
        </a:spcAft>
        <a:buClrTx/>
        <a:buSzTx/>
        <a:buFontTx/>
        <a:buNone/>
        <a:tabLst/>
        <a:defRPr sz="3000" b="0" i="0" u="none" strike="noStrike" cap="none" spc="0" baseline="0">
          <a:solidFill>
            <a:schemeClr val="tx1"/>
          </a:solidFill>
          <a:uFillTx/>
          <a:latin typeface="+mn-lt"/>
          <a:ea typeface="+mn-ea"/>
          <a:cs typeface="+mn-cs"/>
          <a:sym typeface="Marker Felt"/>
        </a:defRPr>
      </a:lvl6pPr>
      <a:lvl7pPr marL="0" marR="0" indent="0" algn="ctr" defTabSz="825500" rtl="0" latinLnBrk="0">
        <a:lnSpc>
          <a:spcPct val="100000"/>
        </a:lnSpc>
        <a:spcBef>
          <a:spcPts val="0"/>
        </a:spcBef>
        <a:spcAft>
          <a:spcPts val="0"/>
        </a:spcAft>
        <a:buClrTx/>
        <a:buSzTx/>
        <a:buFontTx/>
        <a:buNone/>
        <a:tabLst/>
        <a:defRPr sz="3000" b="0" i="0" u="none" strike="noStrike" cap="none" spc="0" baseline="0">
          <a:solidFill>
            <a:schemeClr val="tx1"/>
          </a:solidFill>
          <a:uFillTx/>
          <a:latin typeface="+mn-lt"/>
          <a:ea typeface="+mn-ea"/>
          <a:cs typeface="+mn-cs"/>
          <a:sym typeface="Marker Felt"/>
        </a:defRPr>
      </a:lvl7pPr>
      <a:lvl8pPr marL="0" marR="0" indent="0" algn="ctr" defTabSz="825500" rtl="0" latinLnBrk="0">
        <a:lnSpc>
          <a:spcPct val="100000"/>
        </a:lnSpc>
        <a:spcBef>
          <a:spcPts val="0"/>
        </a:spcBef>
        <a:spcAft>
          <a:spcPts val="0"/>
        </a:spcAft>
        <a:buClrTx/>
        <a:buSzTx/>
        <a:buFontTx/>
        <a:buNone/>
        <a:tabLst/>
        <a:defRPr sz="3000" b="0" i="0" u="none" strike="noStrike" cap="none" spc="0" baseline="0">
          <a:solidFill>
            <a:schemeClr val="tx1"/>
          </a:solidFill>
          <a:uFillTx/>
          <a:latin typeface="+mn-lt"/>
          <a:ea typeface="+mn-ea"/>
          <a:cs typeface="+mn-cs"/>
          <a:sym typeface="Marker Felt"/>
        </a:defRPr>
      </a:lvl8pPr>
      <a:lvl9pPr marL="0" marR="0" indent="0" algn="ctr" defTabSz="825500" rtl="0" latinLnBrk="0">
        <a:lnSpc>
          <a:spcPct val="100000"/>
        </a:lnSpc>
        <a:spcBef>
          <a:spcPts val="0"/>
        </a:spcBef>
        <a:spcAft>
          <a:spcPts val="0"/>
        </a:spcAft>
        <a:buClrTx/>
        <a:buSzTx/>
        <a:buFontTx/>
        <a:buNone/>
        <a:tabLst/>
        <a:defRPr sz="3000" b="0" i="0" u="none" strike="noStrike" cap="none" spc="0" baseline="0">
          <a:solidFill>
            <a:schemeClr val="tx1"/>
          </a:solidFill>
          <a:uFillTx/>
          <a:latin typeface="+mn-lt"/>
          <a:ea typeface="+mn-ea"/>
          <a:cs typeface="+mn-cs"/>
          <a:sym typeface="Marker Felt"/>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png"/><Relationship Id="rId7"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Role Play Game"/>
          <p:cNvSpPr txBox="1">
            <a:spLocks noGrp="1"/>
          </p:cNvSpPr>
          <p:nvPr>
            <p:ph type="ctrTitle"/>
          </p:nvPr>
        </p:nvSpPr>
        <p:spPr>
          <a:xfrm>
            <a:off x="2541578" y="8658200"/>
            <a:ext cx="19498496" cy="1236394"/>
          </a:xfrm>
          <a:prstGeom prst="rect">
            <a:avLst/>
          </a:prstGeom>
        </p:spPr>
        <p:txBody>
          <a:bodyPr>
            <a:noAutofit/>
          </a:bodyPr>
          <a:lstStyle>
            <a:lvl1pPr defTabSz="693419">
              <a:defRPr sz="7896"/>
            </a:lvl1pPr>
          </a:lstStyle>
          <a:p>
            <a:r>
              <a:rPr lang="el-GR" sz="6600" dirty="0" smtClean="0"/>
              <a:t/>
            </a:r>
            <a:br>
              <a:rPr lang="el-GR" sz="6600" dirty="0" smtClean="0"/>
            </a:br>
            <a:r>
              <a:rPr lang="el-GR" sz="6600" dirty="0" smtClean="0"/>
              <a:t/>
            </a:r>
            <a:br>
              <a:rPr lang="el-GR" sz="6600" dirty="0" smtClean="0"/>
            </a:br>
            <a:r>
              <a:rPr lang="el-GR" sz="6600" dirty="0"/>
              <a:t/>
            </a:r>
            <a:br>
              <a:rPr lang="el-GR" sz="6600" dirty="0"/>
            </a:br>
            <a:r>
              <a:rPr lang="el-GR" sz="6600" dirty="0" smtClean="0"/>
              <a:t/>
            </a:r>
            <a:br>
              <a:rPr lang="el-GR" sz="6600" dirty="0" smtClean="0"/>
            </a:br>
            <a:r>
              <a:rPr lang="el-GR" sz="6600" b="1" dirty="0" smtClean="0"/>
              <a:t>ΙΟ8</a:t>
            </a:r>
            <a:r>
              <a:rPr lang="el-GR" sz="6600" dirty="0" smtClean="0"/>
              <a:t> </a:t>
            </a:r>
            <a:br>
              <a:rPr lang="el-GR" sz="6600" dirty="0" smtClean="0"/>
            </a:br>
            <a:r>
              <a:rPr lang="en-US" sz="6600" dirty="0"/>
              <a:t>Ways of implementing game therapies in adult learning</a:t>
            </a:r>
            <a:r>
              <a:rPr lang="el-GR" sz="6600" dirty="0"/>
              <a:t/>
            </a:r>
            <a:br>
              <a:rPr lang="el-GR" sz="6600" dirty="0"/>
            </a:br>
            <a:r>
              <a:rPr lang="en-US" sz="6600" dirty="0"/>
              <a:t>Methodology / guidelines (Non-formal learning and method)</a:t>
            </a:r>
            <a:r>
              <a:rPr lang="el-GR" sz="6600" b="1" dirty="0"/>
              <a:t/>
            </a:r>
            <a:br>
              <a:rPr lang="el-GR" sz="6600" b="1" dirty="0"/>
            </a:br>
            <a:r>
              <a:rPr sz="6600" b="1" dirty="0" smtClean="0"/>
              <a:t>Role </a:t>
            </a:r>
            <a:r>
              <a:rPr sz="6600" b="1" dirty="0"/>
              <a:t>Play Game</a:t>
            </a:r>
          </a:p>
        </p:txBody>
      </p:sp>
      <p:pic>
        <p:nvPicPr>
          <p:cNvPr id="10"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11"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12" name="amaka1trans.jpg" descr="amaka1trans.jpg"/>
          <p:cNvPicPr>
            <a:picLocks noChangeAspect="1"/>
          </p:cNvPicPr>
          <p:nvPr/>
        </p:nvPicPr>
        <p:blipFill>
          <a:blip r:embed="rId4" cstate="print">
            <a:extLst/>
          </a:blip>
          <a:stretch>
            <a:fillRect/>
          </a:stretch>
        </p:blipFill>
        <p:spPr>
          <a:xfrm>
            <a:off x="10247784" y="737320"/>
            <a:ext cx="3633809" cy="2091507"/>
          </a:xfrm>
          <a:prstGeom prst="rect">
            <a:avLst/>
          </a:prstGeom>
          <a:ln w="12700">
            <a:miter lim="400000"/>
          </a:ln>
        </p:spPr>
      </p:pic>
      <p:pic>
        <p:nvPicPr>
          <p:cNvPr id="13" name="Picture 2" descr="Picture 2"/>
          <p:cNvPicPr>
            <a:picLocks noChangeAspect="1"/>
          </p:cNvPicPr>
          <p:nvPr/>
        </p:nvPicPr>
        <p:blipFill>
          <a:blip r:embed="rId5" cstate="print">
            <a:extLst/>
          </a:blip>
          <a:stretch>
            <a:fillRect/>
          </a:stretch>
        </p:blipFill>
        <p:spPr>
          <a:xfrm>
            <a:off x="488695" y="12002851"/>
            <a:ext cx="3303458" cy="1605810"/>
          </a:xfrm>
          <a:prstGeom prst="rect">
            <a:avLst/>
          </a:prstGeom>
          <a:ln w="12700">
            <a:miter lim="400000"/>
          </a:ln>
        </p:spPr>
      </p:pic>
      <p:pic>
        <p:nvPicPr>
          <p:cNvPr id="14" name="Kép 7" descr="Kép 7"/>
          <p:cNvPicPr>
            <a:picLocks noChangeAspect="1"/>
          </p:cNvPicPr>
          <p:nvPr/>
        </p:nvPicPr>
        <p:blipFill>
          <a:blip r:embed="rId6" cstate="print">
            <a:extLst/>
          </a:blip>
          <a:stretch>
            <a:fillRect/>
          </a:stretch>
        </p:blipFill>
        <p:spPr>
          <a:xfrm>
            <a:off x="7079432" y="12495382"/>
            <a:ext cx="1523266" cy="1048484"/>
          </a:xfrm>
          <a:prstGeom prst="rect">
            <a:avLst/>
          </a:prstGeom>
          <a:ln w="12700">
            <a:miter lim="400000"/>
          </a:ln>
        </p:spPr>
      </p:pic>
      <p:pic>
        <p:nvPicPr>
          <p:cNvPr id="15" name="Kép 8" descr="Kép 8"/>
          <p:cNvPicPr>
            <a:picLocks noChangeAspect="1"/>
          </p:cNvPicPr>
          <p:nvPr/>
        </p:nvPicPr>
        <p:blipFill>
          <a:blip r:embed="rId7" cstate="print">
            <a:extLst/>
          </a:blip>
          <a:stretch>
            <a:fillRect/>
          </a:stretch>
        </p:blipFill>
        <p:spPr>
          <a:xfrm>
            <a:off x="12768064" y="12430587"/>
            <a:ext cx="3860262" cy="1178074"/>
          </a:xfrm>
          <a:prstGeom prst="rect">
            <a:avLst/>
          </a:prstGeom>
          <a:ln w="12700">
            <a:miter lim="400000"/>
          </a:ln>
        </p:spPr>
      </p:pic>
      <p:pic>
        <p:nvPicPr>
          <p:cNvPr id="16" name="Kép 6" descr="Kép 6"/>
          <p:cNvPicPr>
            <a:picLocks noChangeAspect="1"/>
          </p:cNvPicPr>
          <p:nvPr/>
        </p:nvPicPr>
        <p:blipFill>
          <a:blip r:embed="rId8"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hrough play we can work on a variety of social skills and abilities for our everyday life. As social beings we need to have good skills to relate properly.…"/>
          <p:cNvSpPr txBox="1">
            <a:spLocks noGrp="1"/>
          </p:cNvSpPr>
          <p:nvPr>
            <p:ph type="body" idx="1"/>
          </p:nvPr>
        </p:nvSpPr>
        <p:spPr>
          <a:prstGeom prst="rect">
            <a:avLst/>
          </a:prstGeom>
        </p:spPr>
        <p:txBody>
          <a:bodyPr/>
          <a:lstStyle/>
          <a:p>
            <a:pPr marL="0" indent="0" defTabSz="457200">
              <a:spcBef>
                <a:spcPts val="0"/>
              </a:spcBef>
              <a:buSzTx/>
              <a:buNone/>
              <a:defRPr sz="4200">
                <a:solidFill>
                  <a:srgbClr val="1D1D1D"/>
                </a:solidFill>
                <a:latin typeface="Arial"/>
                <a:ea typeface="Arial"/>
                <a:cs typeface="Arial"/>
                <a:sym typeface="Arial"/>
              </a:defRPr>
            </a:pPr>
            <a:r>
              <a:t>Through play we can work on a variety of social skills and abilities for our everyday life. As social beings we need to have good skills to relate properly. </a:t>
            </a:r>
          </a:p>
          <a:p>
            <a:pPr marL="0" indent="0" defTabSz="457200">
              <a:spcBef>
                <a:spcPts val="0"/>
              </a:spcBef>
              <a:buSzTx/>
              <a:buNone/>
              <a:defRPr sz="4200">
                <a:solidFill>
                  <a:srgbClr val="1D1D1D"/>
                </a:solidFill>
                <a:latin typeface="Arial"/>
                <a:ea typeface="Arial"/>
                <a:cs typeface="Arial"/>
                <a:sym typeface="Arial"/>
              </a:defRPr>
            </a:pPr>
            <a:endParaRPr/>
          </a:p>
          <a:p>
            <a:pPr marL="0" indent="0" defTabSz="457200">
              <a:spcBef>
                <a:spcPts val="0"/>
              </a:spcBef>
              <a:buSzTx/>
              <a:buNone/>
              <a:defRPr sz="4200">
                <a:solidFill>
                  <a:srgbClr val="1D1D1D"/>
                </a:solidFill>
                <a:latin typeface="Arial"/>
                <a:ea typeface="Arial"/>
                <a:cs typeface="Arial"/>
                <a:sym typeface="Arial"/>
              </a:defRPr>
            </a:pPr>
            <a:r>
              <a:t>Our happiness and success in life will depend on it!</a:t>
            </a:r>
          </a:p>
        </p:txBody>
      </p:sp>
      <p:pic>
        <p:nvPicPr>
          <p:cNvPr id="3"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4"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5" name="Picture 2" descr="Picture 2"/>
          <p:cNvPicPr>
            <a:picLocks noChangeAspect="1"/>
          </p:cNvPicPr>
          <p:nvPr/>
        </p:nvPicPr>
        <p:blipFill>
          <a:blip r:embed="rId4" cstate="print">
            <a:extLst/>
          </a:blip>
          <a:stretch>
            <a:fillRect/>
          </a:stretch>
        </p:blipFill>
        <p:spPr>
          <a:xfrm>
            <a:off x="488695" y="12002851"/>
            <a:ext cx="3303458" cy="1605810"/>
          </a:xfrm>
          <a:prstGeom prst="rect">
            <a:avLst/>
          </a:prstGeom>
          <a:ln w="12700">
            <a:miter lim="400000"/>
          </a:ln>
        </p:spPr>
      </p:pic>
      <p:pic>
        <p:nvPicPr>
          <p:cNvPr id="6" name="Kép 7" descr="Kép 7"/>
          <p:cNvPicPr>
            <a:picLocks noChangeAspect="1"/>
          </p:cNvPicPr>
          <p:nvPr/>
        </p:nvPicPr>
        <p:blipFill>
          <a:blip r:embed="rId5" cstate="print">
            <a:extLst/>
          </a:blip>
          <a:stretch>
            <a:fillRect/>
          </a:stretch>
        </p:blipFill>
        <p:spPr>
          <a:xfrm>
            <a:off x="7079432" y="12495382"/>
            <a:ext cx="1523266" cy="1048484"/>
          </a:xfrm>
          <a:prstGeom prst="rect">
            <a:avLst/>
          </a:prstGeom>
          <a:ln w="12700">
            <a:miter lim="400000"/>
          </a:ln>
        </p:spPr>
      </p:pic>
      <p:pic>
        <p:nvPicPr>
          <p:cNvPr id="7" name="Kép 8" descr="Kép 8"/>
          <p:cNvPicPr>
            <a:picLocks noChangeAspect="1"/>
          </p:cNvPicPr>
          <p:nvPr/>
        </p:nvPicPr>
        <p:blipFill>
          <a:blip r:embed="rId6" cstate="print">
            <a:extLst/>
          </a:blip>
          <a:stretch>
            <a:fillRect/>
          </a:stretch>
        </p:blipFill>
        <p:spPr>
          <a:xfrm>
            <a:off x="12768064" y="12430587"/>
            <a:ext cx="3860262" cy="1178074"/>
          </a:xfrm>
          <a:prstGeom prst="rect">
            <a:avLst/>
          </a:prstGeom>
          <a:ln w="12700">
            <a:miter lim="400000"/>
          </a:ln>
        </p:spPr>
      </p:pic>
      <p:pic>
        <p:nvPicPr>
          <p:cNvPr id="8" name="Kép 6" descr="Kép 6"/>
          <p:cNvPicPr>
            <a:picLocks noChangeAspect="1"/>
          </p:cNvPicPr>
          <p:nvPr/>
        </p:nvPicPr>
        <p:blipFill>
          <a:blip r:embed="rId7"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What are social skills?…"/>
          <p:cNvSpPr txBox="1"/>
          <p:nvPr/>
        </p:nvSpPr>
        <p:spPr>
          <a:xfrm>
            <a:off x="3004443" y="1920273"/>
            <a:ext cx="18829139" cy="104473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defTabSz="457200">
              <a:defRPr sz="4200" b="1">
                <a:solidFill>
                  <a:srgbClr val="1D1D1D"/>
                </a:solidFill>
                <a:latin typeface="Arial"/>
                <a:ea typeface="Arial"/>
                <a:cs typeface="Arial"/>
                <a:sym typeface="Arial"/>
              </a:defRPr>
            </a:pPr>
            <a:r>
              <a:t>What are social skills?</a:t>
            </a:r>
          </a:p>
          <a:p>
            <a:pPr algn="l" defTabSz="457200">
              <a:defRPr sz="4200">
                <a:solidFill>
                  <a:srgbClr val="1D1D1D"/>
                </a:solidFill>
                <a:latin typeface="Arial"/>
                <a:ea typeface="Arial"/>
                <a:cs typeface="Arial"/>
                <a:sym typeface="Arial"/>
              </a:defRPr>
            </a:pPr>
            <a:endParaRPr/>
          </a:p>
          <a:p>
            <a:pPr algn="l" defTabSz="457200">
              <a:defRPr sz="4200">
                <a:solidFill>
                  <a:srgbClr val="1D1D1D"/>
                </a:solidFill>
                <a:latin typeface="Arial"/>
                <a:ea typeface="Arial"/>
                <a:cs typeface="Arial"/>
                <a:sym typeface="Arial"/>
              </a:defRPr>
            </a:pPr>
            <a:r>
              <a:rPr b="1"/>
              <a:t>Social skills </a:t>
            </a:r>
            <a:r>
              <a:t>are our tools for communicating with others, verbally and non-verbally. They determine how we behave with others, how we interact, how we express our thoughts, needs and feelings. They are necessary for all our social relationships so that we can live harmoniously and take care of our emotional health.</a:t>
            </a:r>
          </a:p>
          <a:p>
            <a:pPr algn="l" defTabSz="457200">
              <a:defRPr sz="4200">
                <a:solidFill>
                  <a:srgbClr val="1D1D1D"/>
                </a:solidFill>
                <a:latin typeface="Arial"/>
                <a:ea typeface="Arial"/>
                <a:cs typeface="Arial"/>
                <a:sym typeface="Arial"/>
              </a:defRPr>
            </a:pPr>
            <a:endParaRPr/>
          </a:p>
          <a:p>
            <a:pPr algn="l" defTabSz="457200">
              <a:defRPr sz="4200">
                <a:solidFill>
                  <a:srgbClr val="1D1D1D"/>
                </a:solidFill>
                <a:latin typeface="Arial"/>
                <a:ea typeface="Arial"/>
                <a:cs typeface="Arial"/>
                <a:sym typeface="Arial"/>
              </a:defRPr>
            </a:pPr>
            <a:r>
              <a:t>Social skills, like all skills, are something we can learn and work on to connect successfully.</a:t>
            </a:r>
          </a:p>
          <a:p>
            <a:pPr algn="l" defTabSz="457200">
              <a:defRPr sz="4200">
                <a:solidFill>
                  <a:srgbClr val="1D1D1D"/>
                </a:solidFill>
                <a:latin typeface="Arial"/>
                <a:ea typeface="Arial"/>
                <a:cs typeface="Arial"/>
                <a:sym typeface="Arial"/>
              </a:defRPr>
            </a:pPr>
            <a:r>
              <a:t>Aspects involved in social skills are self-esteem, aggression, self-control, empathy, self-confidence.  Overall, aspects that relate and interact with our communication skills. Working on them will also affect the improvement of other very important parts of our lives.</a:t>
            </a:r>
          </a:p>
          <a:p>
            <a:pPr algn="l" defTabSz="457200">
              <a:defRPr sz="4200">
                <a:solidFill>
                  <a:srgbClr val="1D1D1D"/>
                </a:solidFill>
                <a:latin typeface="Arial"/>
                <a:ea typeface="Arial"/>
                <a:cs typeface="Arial"/>
                <a:sym typeface="Arial"/>
              </a:defRPr>
            </a:pPr>
            <a:endParaRPr/>
          </a:p>
          <a:p>
            <a:pPr algn="l" defTabSz="457200">
              <a:defRPr sz="4200">
                <a:solidFill>
                  <a:srgbClr val="1D1D1D"/>
                </a:solidFill>
                <a:latin typeface="Arial"/>
                <a:ea typeface="Arial"/>
                <a:cs typeface="Arial"/>
                <a:sym typeface="Arial"/>
              </a:defRPr>
            </a:pPr>
            <a:r>
              <a:t>Poor social skills can create conflict with others and with ourselves.</a:t>
            </a:r>
          </a:p>
        </p:txBody>
      </p:sp>
      <p:pic>
        <p:nvPicPr>
          <p:cNvPr id="3"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4"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5" name="Picture 2" descr="Picture 2"/>
          <p:cNvPicPr>
            <a:picLocks noChangeAspect="1"/>
          </p:cNvPicPr>
          <p:nvPr/>
        </p:nvPicPr>
        <p:blipFill>
          <a:blip r:embed="rId4" cstate="print">
            <a:extLst/>
          </a:blip>
          <a:stretch>
            <a:fillRect/>
          </a:stretch>
        </p:blipFill>
        <p:spPr>
          <a:xfrm>
            <a:off x="488695" y="12002851"/>
            <a:ext cx="3303458" cy="1605810"/>
          </a:xfrm>
          <a:prstGeom prst="rect">
            <a:avLst/>
          </a:prstGeom>
          <a:ln w="12700">
            <a:miter lim="400000"/>
          </a:ln>
        </p:spPr>
      </p:pic>
      <p:pic>
        <p:nvPicPr>
          <p:cNvPr id="6" name="Kép 7" descr="Kép 7"/>
          <p:cNvPicPr>
            <a:picLocks noChangeAspect="1"/>
          </p:cNvPicPr>
          <p:nvPr/>
        </p:nvPicPr>
        <p:blipFill>
          <a:blip r:embed="rId5" cstate="print">
            <a:extLst/>
          </a:blip>
          <a:stretch>
            <a:fillRect/>
          </a:stretch>
        </p:blipFill>
        <p:spPr>
          <a:xfrm>
            <a:off x="7079432" y="12495382"/>
            <a:ext cx="1523266" cy="1048484"/>
          </a:xfrm>
          <a:prstGeom prst="rect">
            <a:avLst/>
          </a:prstGeom>
          <a:ln w="12700">
            <a:miter lim="400000"/>
          </a:ln>
        </p:spPr>
      </p:pic>
      <p:pic>
        <p:nvPicPr>
          <p:cNvPr id="7" name="Kép 8" descr="Kép 8"/>
          <p:cNvPicPr>
            <a:picLocks noChangeAspect="1"/>
          </p:cNvPicPr>
          <p:nvPr/>
        </p:nvPicPr>
        <p:blipFill>
          <a:blip r:embed="rId6" cstate="print">
            <a:extLst/>
          </a:blip>
          <a:stretch>
            <a:fillRect/>
          </a:stretch>
        </p:blipFill>
        <p:spPr>
          <a:xfrm>
            <a:off x="12768064" y="12430587"/>
            <a:ext cx="3860262" cy="1178074"/>
          </a:xfrm>
          <a:prstGeom prst="rect">
            <a:avLst/>
          </a:prstGeom>
          <a:ln w="12700">
            <a:miter lim="400000"/>
          </a:ln>
        </p:spPr>
      </p:pic>
      <p:pic>
        <p:nvPicPr>
          <p:cNvPr id="8" name="Kép 6" descr="Kép 6"/>
          <p:cNvPicPr>
            <a:picLocks noChangeAspect="1"/>
          </p:cNvPicPr>
          <p:nvPr/>
        </p:nvPicPr>
        <p:blipFill>
          <a:blip r:embed="rId7"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Group games/RPG (Role Playing Games) can serve to:…"/>
          <p:cNvSpPr txBox="1"/>
          <p:nvPr/>
        </p:nvSpPr>
        <p:spPr>
          <a:xfrm>
            <a:off x="2371917" y="2205825"/>
            <a:ext cx="16569483" cy="9837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4200">
                <a:solidFill>
                  <a:srgbClr val="1D1D1D"/>
                </a:solidFill>
                <a:latin typeface="Arial"/>
                <a:ea typeface="Arial"/>
                <a:cs typeface="Arial"/>
                <a:sym typeface="Arial"/>
              </a:defRPr>
            </a:pPr>
            <a:r>
              <a:rPr b="1"/>
              <a:t>Group games/RPG (Role Playing Games) can serve to: </a:t>
            </a:r>
            <a:r>
              <a:t> </a:t>
            </a:r>
          </a:p>
          <a:p>
            <a:pPr algn="l" defTabSz="457200">
              <a:defRPr sz="4200">
                <a:solidFill>
                  <a:srgbClr val="1D1D1D"/>
                </a:solidFill>
                <a:latin typeface="Arial"/>
                <a:ea typeface="Arial"/>
                <a:cs typeface="Arial"/>
                <a:sym typeface="Arial"/>
              </a:defRPr>
            </a:pPr>
            <a:r>
              <a:t>Learn how to introduce Oneself</a:t>
            </a:r>
          </a:p>
          <a:p>
            <a:pPr algn="l" defTabSz="457200">
              <a:defRPr sz="4200">
                <a:solidFill>
                  <a:srgbClr val="1D1D1D"/>
                </a:solidFill>
                <a:latin typeface="Arial"/>
                <a:ea typeface="Arial"/>
                <a:cs typeface="Arial"/>
                <a:sym typeface="Arial"/>
              </a:defRPr>
            </a:pPr>
            <a:r>
              <a:t>Learn to be patient, wait your turn</a:t>
            </a:r>
          </a:p>
          <a:p>
            <a:pPr algn="l" defTabSz="457200">
              <a:defRPr sz="4200">
                <a:solidFill>
                  <a:srgbClr val="1D1D1D"/>
                </a:solidFill>
                <a:latin typeface="Arial"/>
                <a:ea typeface="Arial"/>
                <a:cs typeface="Arial"/>
                <a:sym typeface="Arial"/>
              </a:defRPr>
            </a:pPr>
            <a:r>
              <a:t>Understand each other differences</a:t>
            </a:r>
          </a:p>
          <a:p>
            <a:pPr algn="l" defTabSz="457200">
              <a:defRPr sz="4200">
                <a:solidFill>
                  <a:srgbClr val="1D1D1D"/>
                </a:solidFill>
                <a:latin typeface="Arial"/>
                <a:ea typeface="Arial"/>
                <a:cs typeface="Arial"/>
                <a:sym typeface="Arial"/>
              </a:defRPr>
            </a:pPr>
            <a:r>
              <a:t>Interact with other people</a:t>
            </a:r>
          </a:p>
          <a:p>
            <a:pPr algn="l" defTabSz="457200">
              <a:defRPr sz="4200">
                <a:solidFill>
                  <a:srgbClr val="000000"/>
                </a:solidFill>
                <a:latin typeface="Arial"/>
                <a:ea typeface="Arial"/>
                <a:cs typeface="Arial"/>
                <a:sym typeface="Arial"/>
              </a:defRPr>
            </a:pPr>
            <a:r>
              <a:t>Recognize express and manage emotions</a:t>
            </a:r>
          </a:p>
          <a:p>
            <a:pPr algn="l" defTabSz="457200">
              <a:defRPr sz="4200">
                <a:solidFill>
                  <a:srgbClr val="1D1D1D"/>
                </a:solidFill>
                <a:latin typeface="Arial"/>
                <a:ea typeface="Arial"/>
                <a:cs typeface="Arial"/>
                <a:sym typeface="Arial"/>
              </a:defRPr>
            </a:pPr>
            <a:r>
              <a:t>Be useful to the group</a:t>
            </a:r>
          </a:p>
          <a:p>
            <a:pPr algn="l" defTabSz="457200">
              <a:defRPr sz="4200">
                <a:solidFill>
                  <a:srgbClr val="1D1D1D"/>
                </a:solidFill>
                <a:latin typeface="Arial"/>
                <a:ea typeface="Arial"/>
                <a:cs typeface="Arial"/>
                <a:sym typeface="Arial"/>
              </a:defRPr>
            </a:pPr>
            <a:r>
              <a:t>Develop social interaction and communication skills  </a:t>
            </a:r>
          </a:p>
          <a:p>
            <a:pPr algn="l" defTabSz="457200">
              <a:defRPr sz="4200">
                <a:solidFill>
                  <a:srgbClr val="1D1D1D"/>
                </a:solidFill>
                <a:latin typeface="Arial"/>
                <a:ea typeface="Arial"/>
                <a:cs typeface="Arial"/>
                <a:sym typeface="Arial"/>
              </a:defRPr>
            </a:pPr>
            <a:r>
              <a:t>Improve social relations, solution seeking,  teamwork and cooperation</a:t>
            </a:r>
          </a:p>
          <a:p>
            <a:pPr algn="l" defTabSz="457200">
              <a:defRPr sz="4200">
                <a:solidFill>
                  <a:srgbClr val="1D1D1D"/>
                </a:solidFill>
                <a:latin typeface="Arial"/>
                <a:ea typeface="Arial"/>
                <a:cs typeface="Arial"/>
                <a:sym typeface="Arial"/>
              </a:defRPr>
            </a:pPr>
            <a:r>
              <a:t>Improve empathy and respect for others</a:t>
            </a:r>
          </a:p>
          <a:p>
            <a:pPr algn="l" defTabSz="457200">
              <a:defRPr sz="4200">
                <a:solidFill>
                  <a:srgbClr val="000000"/>
                </a:solidFill>
                <a:latin typeface="Arial"/>
                <a:ea typeface="Arial"/>
                <a:cs typeface="Arial"/>
                <a:sym typeface="Arial"/>
              </a:defRPr>
            </a:pPr>
            <a:r>
              <a:t>Develop problem solving skills</a:t>
            </a:r>
          </a:p>
          <a:p>
            <a:pPr algn="l" defTabSz="457200">
              <a:defRPr sz="4200">
                <a:solidFill>
                  <a:srgbClr val="000000"/>
                </a:solidFill>
                <a:latin typeface="Arial"/>
                <a:ea typeface="Arial"/>
                <a:cs typeface="Arial"/>
                <a:sym typeface="Arial"/>
              </a:defRPr>
            </a:pPr>
            <a:r>
              <a:t>Enhance cooperation and teamwork</a:t>
            </a:r>
          </a:p>
          <a:p>
            <a:pPr algn="l" defTabSz="457200">
              <a:defRPr sz="4200">
                <a:solidFill>
                  <a:srgbClr val="000000"/>
                </a:solidFill>
                <a:latin typeface="Arial"/>
                <a:ea typeface="Arial"/>
                <a:cs typeface="Arial"/>
                <a:sym typeface="Arial"/>
              </a:defRPr>
            </a:pPr>
            <a:r>
              <a:t>Develop conflict resolution skills</a:t>
            </a:r>
          </a:p>
          <a:p>
            <a:pPr algn="l" defTabSz="457200">
              <a:defRPr sz="4200">
                <a:solidFill>
                  <a:srgbClr val="000000"/>
                </a:solidFill>
                <a:latin typeface="Arial"/>
                <a:ea typeface="Arial"/>
                <a:cs typeface="Arial"/>
                <a:sym typeface="Arial"/>
              </a:defRPr>
            </a:pPr>
            <a:r>
              <a:t>Develop negotiation skills</a:t>
            </a:r>
          </a:p>
          <a:p>
            <a:pPr algn="l" defTabSz="457200">
              <a:defRPr sz="4200">
                <a:solidFill>
                  <a:srgbClr val="000000"/>
                </a:solidFill>
                <a:latin typeface="Arial"/>
                <a:ea typeface="Arial"/>
                <a:cs typeface="Arial"/>
                <a:sym typeface="Arial"/>
              </a:defRPr>
            </a:pPr>
            <a:r>
              <a:t>Acceptance of self and diversity</a:t>
            </a:r>
          </a:p>
        </p:txBody>
      </p:sp>
      <p:pic>
        <p:nvPicPr>
          <p:cNvPr id="3"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4"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5" name="Picture 2" descr="Picture 2"/>
          <p:cNvPicPr>
            <a:picLocks noChangeAspect="1"/>
          </p:cNvPicPr>
          <p:nvPr/>
        </p:nvPicPr>
        <p:blipFill>
          <a:blip r:embed="rId4" cstate="print">
            <a:extLst/>
          </a:blip>
          <a:stretch>
            <a:fillRect/>
          </a:stretch>
        </p:blipFill>
        <p:spPr>
          <a:xfrm>
            <a:off x="488695" y="12002851"/>
            <a:ext cx="3303458" cy="1605810"/>
          </a:xfrm>
          <a:prstGeom prst="rect">
            <a:avLst/>
          </a:prstGeom>
          <a:ln w="12700">
            <a:miter lim="400000"/>
          </a:ln>
        </p:spPr>
      </p:pic>
      <p:pic>
        <p:nvPicPr>
          <p:cNvPr id="6" name="Kép 7" descr="Kép 7"/>
          <p:cNvPicPr>
            <a:picLocks noChangeAspect="1"/>
          </p:cNvPicPr>
          <p:nvPr/>
        </p:nvPicPr>
        <p:blipFill>
          <a:blip r:embed="rId5" cstate="print">
            <a:extLst/>
          </a:blip>
          <a:stretch>
            <a:fillRect/>
          </a:stretch>
        </p:blipFill>
        <p:spPr>
          <a:xfrm>
            <a:off x="7079432" y="12495382"/>
            <a:ext cx="1523266" cy="1048484"/>
          </a:xfrm>
          <a:prstGeom prst="rect">
            <a:avLst/>
          </a:prstGeom>
          <a:ln w="12700">
            <a:miter lim="400000"/>
          </a:ln>
        </p:spPr>
      </p:pic>
      <p:pic>
        <p:nvPicPr>
          <p:cNvPr id="7" name="Kép 8" descr="Kép 8"/>
          <p:cNvPicPr>
            <a:picLocks noChangeAspect="1"/>
          </p:cNvPicPr>
          <p:nvPr/>
        </p:nvPicPr>
        <p:blipFill>
          <a:blip r:embed="rId6" cstate="print">
            <a:extLst/>
          </a:blip>
          <a:stretch>
            <a:fillRect/>
          </a:stretch>
        </p:blipFill>
        <p:spPr>
          <a:xfrm>
            <a:off x="12768064" y="12430587"/>
            <a:ext cx="3860262" cy="1178074"/>
          </a:xfrm>
          <a:prstGeom prst="rect">
            <a:avLst/>
          </a:prstGeom>
          <a:ln w="12700">
            <a:miter lim="400000"/>
          </a:ln>
        </p:spPr>
      </p:pic>
      <p:pic>
        <p:nvPicPr>
          <p:cNvPr id="8" name="Kép 6" descr="Kép 6"/>
          <p:cNvPicPr>
            <a:picLocks noChangeAspect="1"/>
          </p:cNvPicPr>
          <p:nvPr/>
        </p:nvPicPr>
        <p:blipFill>
          <a:blip r:embed="rId7"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This Card Game includes a set of picture cards with sceneries,…"/>
          <p:cNvSpPr txBox="1"/>
          <p:nvPr/>
        </p:nvSpPr>
        <p:spPr>
          <a:xfrm>
            <a:off x="2339386" y="2548725"/>
            <a:ext cx="20159254" cy="8618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4200">
                <a:solidFill>
                  <a:srgbClr val="000000"/>
                </a:solidFill>
                <a:latin typeface="Arial"/>
                <a:ea typeface="Arial"/>
                <a:cs typeface="Arial"/>
                <a:sym typeface="Arial"/>
              </a:defRPr>
            </a:pPr>
            <a:r>
              <a:t>This </a:t>
            </a:r>
            <a:r>
              <a:rPr b="1"/>
              <a:t>Card Game </a:t>
            </a:r>
            <a:r>
              <a:t>includes a set of picture cards with sceneries, </a:t>
            </a:r>
          </a:p>
          <a:p>
            <a:pPr algn="l" defTabSz="457200">
              <a:defRPr sz="4200">
                <a:solidFill>
                  <a:srgbClr val="000000"/>
                </a:solidFill>
                <a:latin typeface="Arial"/>
                <a:ea typeface="Arial"/>
                <a:cs typeface="Arial"/>
                <a:sym typeface="Arial"/>
              </a:defRPr>
            </a:pPr>
            <a:r>
              <a:t>skills, social stories to help people develop social and communication skills </a:t>
            </a:r>
          </a:p>
          <a:p>
            <a:pPr algn="l" defTabSz="457200">
              <a:defRPr sz="4200">
                <a:solidFill>
                  <a:srgbClr val="000000"/>
                </a:solidFill>
                <a:latin typeface="Arial"/>
                <a:ea typeface="Arial"/>
                <a:cs typeface="Arial"/>
                <a:sym typeface="Arial"/>
              </a:defRPr>
            </a:pPr>
            <a:r>
              <a:t>and learn how to understand and manage social interactions. </a:t>
            </a:r>
          </a:p>
          <a:p>
            <a:pPr algn="l" defTabSz="457200">
              <a:defRPr sz="4200">
                <a:solidFill>
                  <a:srgbClr val="000000"/>
                </a:solidFill>
                <a:latin typeface="Arial"/>
                <a:ea typeface="Arial"/>
                <a:cs typeface="Arial"/>
                <a:sym typeface="Arial"/>
              </a:defRPr>
            </a:pPr>
            <a:endParaRPr/>
          </a:p>
          <a:p>
            <a:pPr algn="l" defTabSz="457200">
              <a:defRPr sz="4200">
                <a:solidFill>
                  <a:srgbClr val="000000"/>
                </a:solidFill>
                <a:latin typeface="Arial"/>
                <a:ea typeface="Arial"/>
                <a:cs typeface="Arial"/>
                <a:sym typeface="Arial"/>
              </a:defRPr>
            </a:pPr>
            <a:r>
              <a:t>Contains X realistic teaching pictures (Situation Cards) which illustrate </a:t>
            </a:r>
          </a:p>
          <a:p>
            <a:pPr algn="l" defTabSz="457200">
              <a:defRPr sz="4200">
                <a:solidFill>
                  <a:srgbClr val="000000"/>
                </a:solidFill>
                <a:latin typeface="Arial"/>
                <a:ea typeface="Arial"/>
                <a:cs typeface="Arial"/>
                <a:sym typeface="Arial"/>
              </a:defRPr>
            </a:pPr>
            <a:r>
              <a:t>different social situations, each with accompanying  social/communication skills </a:t>
            </a:r>
          </a:p>
          <a:p>
            <a:pPr algn="l" defTabSz="457200">
              <a:defRPr sz="4200">
                <a:solidFill>
                  <a:srgbClr val="000000"/>
                </a:solidFill>
                <a:latin typeface="Arial"/>
                <a:ea typeface="Arial"/>
                <a:cs typeface="Arial"/>
                <a:sym typeface="Arial"/>
              </a:defRPr>
            </a:pPr>
            <a:r>
              <a:t>story and questions. </a:t>
            </a:r>
          </a:p>
          <a:p>
            <a:pPr algn="l" defTabSz="457200">
              <a:defRPr sz="4200">
                <a:solidFill>
                  <a:srgbClr val="000000"/>
                </a:solidFill>
                <a:latin typeface="Arial"/>
                <a:ea typeface="Arial"/>
                <a:cs typeface="Arial"/>
                <a:sym typeface="Arial"/>
              </a:defRPr>
            </a:pPr>
            <a:r>
              <a:t>They are suitable for discussing specific social situations and explore </a:t>
            </a:r>
          </a:p>
          <a:p>
            <a:pPr algn="l" defTabSz="457200">
              <a:defRPr sz="4200">
                <a:solidFill>
                  <a:srgbClr val="000000"/>
                </a:solidFill>
                <a:latin typeface="Arial"/>
                <a:ea typeface="Arial"/>
                <a:cs typeface="Arial"/>
                <a:sym typeface="Arial"/>
              </a:defRPr>
            </a:pPr>
            <a:r>
              <a:t>possible actions or reactions by those involved.</a:t>
            </a:r>
          </a:p>
          <a:p>
            <a:pPr algn="l" defTabSz="457200">
              <a:defRPr sz="4200">
                <a:solidFill>
                  <a:srgbClr val="000000"/>
                </a:solidFill>
                <a:latin typeface="Arial"/>
                <a:ea typeface="Arial"/>
                <a:cs typeface="Arial"/>
                <a:sym typeface="Arial"/>
              </a:defRPr>
            </a:pPr>
            <a:endParaRPr/>
          </a:p>
          <a:p>
            <a:pPr algn="l" defTabSz="457200">
              <a:defRPr sz="4200">
                <a:solidFill>
                  <a:srgbClr val="000000"/>
                </a:solidFill>
                <a:latin typeface="Arial"/>
                <a:ea typeface="Arial"/>
                <a:cs typeface="Arial"/>
                <a:sym typeface="Arial"/>
              </a:defRPr>
            </a:pPr>
            <a:r>
              <a:t>The players in the discussion about possible social scenarios,</a:t>
            </a:r>
          </a:p>
          <a:p>
            <a:pPr algn="l" defTabSz="457200">
              <a:defRPr sz="4200">
                <a:solidFill>
                  <a:srgbClr val="000000"/>
                </a:solidFill>
                <a:latin typeface="Arial"/>
                <a:ea typeface="Arial"/>
                <a:cs typeface="Arial"/>
                <a:sym typeface="Arial"/>
              </a:defRPr>
            </a:pPr>
            <a:r>
              <a:t>have the chance to  share their own thoughts and feelings from the past and present.</a:t>
            </a:r>
          </a:p>
          <a:p>
            <a:pPr algn="l" defTabSz="457200">
              <a:defRPr sz="4200">
                <a:solidFill>
                  <a:srgbClr val="000000"/>
                </a:solidFill>
                <a:latin typeface="Arial"/>
                <a:ea typeface="Arial"/>
                <a:cs typeface="Arial"/>
                <a:sym typeface="Arial"/>
              </a:defRPr>
            </a:pPr>
            <a:r>
              <a:t>The goal is to reflect and identify correct and fair ways of managing emotions </a:t>
            </a:r>
          </a:p>
          <a:p>
            <a:pPr algn="l" defTabSz="457200">
              <a:defRPr sz="4200">
                <a:solidFill>
                  <a:srgbClr val="000000"/>
                </a:solidFill>
                <a:latin typeface="Arial"/>
                <a:ea typeface="Arial"/>
                <a:cs typeface="Arial"/>
                <a:sym typeface="Arial"/>
              </a:defRPr>
            </a:pPr>
            <a:r>
              <a:t>and social problems both for themselves and for others.</a:t>
            </a:r>
          </a:p>
        </p:txBody>
      </p:sp>
      <p:pic>
        <p:nvPicPr>
          <p:cNvPr id="3"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4"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5" name="Picture 2" descr="Picture 2"/>
          <p:cNvPicPr>
            <a:picLocks noChangeAspect="1"/>
          </p:cNvPicPr>
          <p:nvPr/>
        </p:nvPicPr>
        <p:blipFill>
          <a:blip r:embed="rId4" cstate="print">
            <a:extLst/>
          </a:blip>
          <a:stretch>
            <a:fillRect/>
          </a:stretch>
        </p:blipFill>
        <p:spPr>
          <a:xfrm>
            <a:off x="488695" y="12002851"/>
            <a:ext cx="3303458" cy="1605810"/>
          </a:xfrm>
          <a:prstGeom prst="rect">
            <a:avLst/>
          </a:prstGeom>
          <a:ln w="12700">
            <a:miter lim="400000"/>
          </a:ln>
        </p:spPr>
      </p:pic>
      <p:pic>
        <p:nvPicPr>
          <p:cNvPr id="6" name="Kép 7" descr="Kép 7"/>
          <p:cNvPicPr>
            <a:picLocks noChangeAspect="1"/>
          </p:cNvPicPr>
          <p:nvPr/>
        </p:nvPicPr>
        <p:blipFill>
          <a:blip r:embed="rId5" cstate="print">
            <a:extLst/>
          </a:blip>
          <a:stretch>
            <a:fillRect/>
          </a:stretch>
        </p:blipFill>
        <p:spPr>
          <a:xfrm>
            <a:off x="7079432" y="12495382"/>
            <a:ext cx="1523266" cy="1048484"/>
          </a:xfrm>
          <a:prstGeom prst="rect">
            <a:avLst/>
          </a:prstGeom>
          <a:ln w="12700">
            <a:miter lim="400000"/>
          </a:ln>
        </p:spPr>
      </p:pic>
      <p:pic>
        <p:nvPicPr>
          <p:cNvPr id="7" name="Kép 8" descr="Kép 8"/>
          <p:cNvPicPr>
            <a:picLocks noChangeAspect="1"/>
          </p:cNvPicPr>
          <p:nvPr/>
        </p:nvPicPr>
        <p:blipFill>
          <a:blip r:embed="rId6" cstate="print">
            <a:extLst/>
          </a:blip>
          <a:stretch>
            <a:fillRect/>
          </a:stretch>
        </p:blipFill>
        <p:spPr>
          <a:xfrm>
            <a:off x="12768064" y="12430587"/>
            <a:ext cx="3860262" cy="1178074"/>
          </a:xfrm>
          <a:prstGeom prst="rect">
            <a:avLst/>
          </a:prstGeom>
          <a:ln w="12700">
            <a:miter lim="400000"/>
          </a:ln>
        </p:spPr>
      </p:pic>
      <p:pic>
        <p:nvPicPr>
          <p:cNvPr id="8" name="Kép 6" descr="Kép 6"/>
          <p:cNvPicPr>
            <a:picLocks noChangeAspect="1"/>
          </p:cNvPicPr>
          <p:nvPr/>
        </p:nvPicPr>
        <p:blipFill>
          <a:blip r:embed="rId7"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The Game contains:…"/>
          <p:cNvSpPr txBox="1"/>
          <p:nvPr/>
        </p:nvSpPr>
        <p:spPr>
          <a:xfrm>
            <a:off x="2610270" y="1615473"/>
            <a:ext cx="19397138" cy="110569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4200" b="1">
                <a:solidFill>
                  <a:srgbClr val="1D1D1D"/>
                </a:solidFill>
                <a:latin typeface="Arial"/>
                <a:ea typeface="Arial"/>
                <a:cs typeface="Arial"/>
                <a:sym typeface="Arial"/>
              </a:defRPr>
            </a:pPr>
            <a:r>
              <a:t>The Game contains:</a:t>
            </a:r>
          </a:p>
          <a:p>
            <a:pPr algn="l" defTabSz="457200">
              <a:defRPr sz="4200" b="1">
                <a:solidFill>
                  <a:srgbClr val="1D1D1D"/>
                </a:solidFill>
                <a:latin typeface="Arial"/>
                <a:ea typeface="Arial"/>
                <a:cs typeface="Arial"/>
                <a:sym typeface="Arial"/>
              </a:defRPr>
            </a:pPr>
            <a:r>
              <a:t>6 TYPES OF CARDS WITH ILLUSTRATIONS:</a:t>
            </a:r>
          </a:p>
          <a:p>
            <a:pPr algn="l" defTabSz="457200">
              <a:defRPr sz="4200" b="1">
                <a:solidFill>
                  <a:srgbClr val="1D1D1D"/>
                </a:solidFill>
                <a:latin typeface="Arial"/>
                <a:ea typeface="Arial"/>
                <a:cs typeface="Arial"/>
                <a:sym typeface="Arial"/>
              </a:defRPr>
            </a:pPr>
            <a:endParaRPr/>
          </a:p>
          <a:p>
            <a:pPr marL="576072" indent="-576072" algn="l" defTabSz="457200">
              <a:buSzPct val="50000"/>
              <a:buBlip>
                <a:blip r:embed="rId2"/>
              </a:buBlip>
              <a:defRPr sz="4200" b="1">
                <a:solidFill>
                  <a:srgbClr val="1D1D1D"/>
                </a:solidFill>
                <a:latin typeface="Arial"/>
                <a:ea typeface="Arial"/>
                <a:cs typeface="Arial"/>
                <a:sym typeface="Arial"/>
              </a:defRPr>
            </a:pPr>
            <a:r>
              <a:t>CHARACTERS/AVATARS illustrations </a:t>
            </a:r>
            <a:r>
              <a:rPr b="0"/>
              <a:t>( eg. child/ bodybuilder/old person/</a:t>
            </a:r>
          </a:p>
          <a:p>
            <a:pPr algn="l" defTabSz="457200">
              <a:defRPr sz="4200" b="1">
                <a:solidFill>
                  <a:srgbClr val="1D1D1D"/>
                </a:solidFill>
                <a:latin typeface="Arial"/>
                <a:ea typeface="Arial"/>
                <a:cs typeface="Arial"/>
                <a:sym typeface="Arial"/>
              </a:defRPr>
            </a:pPr>
            <a:r>
              <a:rPr b="0"/>
              <a:t>fictional creature etc)</a:t>
            </a:r>
          </a:p>
          <a:p>
            <a:pPr marL="576072" indent="-576072" algn="l" defTabSz="457200">
              <a:buSzPct val="50000"/>
              <a:buBlip>
                <a:blip r:embed="rId2"/>
              </a:buBlip>
              <a:defRPr sz="4200" b="1">
                <a:solidFill>
                  <a:srgbClr val="1D1D1D"/>
                </a:solidFill>
                <a:latin typeface="Arial"/>
                <a:ea typeface="Arial"/>
                <a:cs typeface="Arial"/>
                <a:sym typeface="Arial"/>
              </a:defRPr>
            </a:pPr>
            <a:r>
              <a:t>SKILLS </a:t>
            </a:r>
            <a:r>
              <a:rPr b="0"/>
              <a:t>(eg. Possess good negotiation skills/ being strong and fearful/</a:t>
            </a:r>
          </a:p>
          <a:p>
            <a:pPr algn="l" defTabSz="457200">
              <a:defRPr sz="4200" b="1">
                <a:solidFill>
                  <a:srgbClr val="1D1D1D"/>
                </a:solidFill>
                <a:latin typeface="Arial"/>
                <a:ea typeface="Arial"/>
                <a:cs typeface="Arial"/>
                <a:sym typeface="Arial"/>
              </a:defRPr>
            </a:pPr>
            <a:r>
              <a:rPr b="0"/>
              <a:t>or have magic powers/face detector)</a:t>
            </a:r>
          </a:p>
          <a:p>
            <a:pPr marL="576072" indent="-576072" algn="l" defTabSz="457200">
              <a:buSzPct val="50000"/>
              <a:buBlip>
                <a:blip r:embed="rId2"/>
              </a:buBlip>
              <a:defRPr sz="4200" b="1">
                <a:solidFill>
                  <a:srgbClr val="1D1D1D"/>
                </a:solidFill>
                <a:latin typeface="Arial"/>
                <a:ea typeface="Arial"/>
                <a:cs typeface="Arial"/>
                <a:sym typeface="Arial"/>
              </a:defRPr>
            </a:pPr>
            <a:r>
              <a:t>ITEMS </a:t>
            </a:r>
            <a:r>
              <a:rPr b="0"/>
              <a:t>( eg. practical like tourch/ pen, funny like cucumber, or fantasy items)</a:t>
            </a:r>
          </a:p>
          <a:p>
            <a:pPr marL="576072" indent="-576072" algn="l" defTabSz="457200">
              <a:buSzPct val="50000"/>
              <a:buBlip>
                <a:blip r:embed="rId2"/>
              </a:buBlip>
              <a:defRPr sz="4200" b="1">
                <a:solidFill>
                  <a:srgbClr val="1D1D1D"/>
                </a:solidFill>
                <a:latin typeface="Arial"/>
                <a:ea typeface="Arial"/>
                <a:cs typeface="Arial"/>
                <a:sym typeface="Arial"/>
              </a:defRPr>
            </a:pPr>
            <a:r>
              <a:t>BENEFITS </a:t>
            </a:r>
            <a:r>
              <a:rPr b="0"/>
              <a:t>(eg. if you throw this card on the next turn, your opinion will prevail/ </a:t>
            </a:r>
          </a:p>
          <a:p>
            <a:pPr algn="l" defTabSz="457200">
              <a:defRPr sz="4200" b="1">
                <a:solidFill>
                  <a:srgbClr val="1D1D1D"/>
                </a:solidFill>
                <a:latin typeface="Arial"/>
                <a:ea typeface="Arial"/>
                <a:cs typeface="Arial"/>
                <a:sym typeface="Arial"/>
              </a:defRPr>
            </a:pPr>
            <a:r>
              <a:rPr b="0"/>
              <a:t>    pick two new skill cards)</a:t>
            </a:r>
          </a:p>
          <a:p>
            <a:pPr marL="576072" indent="-576072" algn="l" defTabSz="457200">
              <a:buSzPct val="50000"/>
              <a:buBlip>
                <a:blip r:embed="rId2"/>
              </a:buBlip>
              <a:defRPr sz="4200" b="1">
                <a:solidFill>
                  <a:srgbClr val="1D1D1D"/>
                </a:solidFill>
                <a:latin typeface="Arial"/>
                <a:ea typeface="Arial"/>
                <a:cs typeface="Arial"/>
                <a:sym typeface="Arial"/>
              </a:defRPr>
            </a:pPr>
            <a:r>
              <a:t>LOCATION </a:t>
            </a:r>
            <a:r>
              <a:rPr b="0"/>
              <a:t>(eg. beach, prison diner, dark alley)</a:t>
            </a:r>
          </a:p>
          <a:p>
            <a:pPr marL="576072" indent="-576072" algn="l" defTabSz="457200">
              <a:buSzPct val="50000"/>
              <a:buBlip>
                <a:blip r:embed="rId2"/>
              </a:buBlip>
              <a:defRPr sz="4200" b="1">
                <a:solidFill>
                  <a:srgbClr val="1D1D1D"/>
                </a:solidFill>
                <a:latin typeface="Arial"/>
                <a:ea typeface="Arial"/>
                <a:cs typeface="Arial"/>
                <a:sym typeface="Arial"/>
              </a:defRPr>
            </a:pPr>
            <a:r>
              <a:t>SITUATION </a:t>
            </a:r>
            <a:r>
              <a:rPr b="0"/>
              <a:t>(eg. One side: Image of two people fighting/ Other side: Questions</a:t>
            </a:r>
          </a:p>
          <a:p>
            <a:pPr algn="l" defTabSz="457200">
              <a:defRPr sz="4200" b="1">
                <a:solidFill>
                  <a:srgbClr val="1D1D1D"/>
                </a:solidFill>
                <a:latin typeface="Arial"/>
                <a:ea typeface="Arial"/>
                <a:cs typeface="Arial"/>
                <a:sym typeface="Arial"/>
              </a:defRPr>
            </a:pPr>
            <a:r>
              <a:rPr b="0"/>
              <a:t>or guidelines to deepen understanding of the situation, recognise and express</a:t>
            </a:r>
          </a:p>
          <a:p>
            <a:pPr algn="l" defTabSz="457200">
              <a:defRPr sz="4200" b="1">
                <a:solidFill>
                  <a:srgbClr val="1D1D1D"/>
                </a:solidFill>
                <a:latin typeface="Arial"/>
                <a:ea typeface="Arial"/>
                <a:cs typeface="Arial"/>
                <a:sym typeface="Arial"/>
              </a:defRPr>
            </a:pPr>
            <a:r>
              <a:rPr b="0"/>
              <a:t>emotion)</a:t>
            </a:r>
          </a:p>
          <a:p>
            <a:pPr algn="l" defTabSz="457200">
              <a:defRPr sz="4200" b="1">
                <a:solidFill>
                  <a:srgbClr val="1D1D1D"/>
                </a:solidFill>
                <a:latin typeface="Arial"/>
                <a:ea typeface="Arial"/>
                <a:cs typeface="Arial"/>
                <a:sym typeface="Arial"/>
              </a:defRPr>
            </a:pPr>
            <a:endParaRPr b="0"/>
          </a:p>
          <a:p>
            <a:pPr algn="l" defTabSz="457200">
              <a:defRPr sz="4200" b="1">
                <a:solidFill>
                  <a:srgbClr val="1D1D1D"/>
                </a:solidFill>
                <a:latin typeface="Arial"/>
                <a:ea typeface="Arial"/>
                <a:cs typeface="Arial"/>
                <a:sym typeface="Arial"/>
              </a:defRPr>
            </a:pPr>
            <a:r>
              <a:t>A DART </a:t>
            </a:r>
            <a:r>
              <a:rPr b="0"/>
              <a:t>(there is always the factor of Luck in life!)</a:t>
            </a:r>
          </a:p>
          <a:p>
            <a:pPr algn="l" defTabSz="457200">
              <a:defRPr sz="4200" b="1">
                <a:solidFill>
                  <a:srgbClr val="1D1D1D"/>
                </a:solidFill>
                <a:latin typeface="Arial"/>
                <a:ea typeface="Arial"/>
                <a:cs typeface="Arial"/>
                <a:sym typeface="Arial"/>
              </a:defRPr>
            </a:pPr>
            <a:endParaRPr b="0"/>
          </a:p>
        </p:txBody>
      </p:sp>
      <p:pic>
        <p:nvPicPr>
          <p:cNvPr id="3" name="Picture 3" descr="Picture 3"/>
          <p:cNvPicPr>
            <a:picLocks noChangeAspect="1"/>
          </p:cNvPicPr>
          <p:nvPr/>
        </p:nvPicPr>
        <p:blipFill>
          <a:blip r:embed="rId3" cstate="print">
            <a:extLst/>
          </a:blip>
          <a:stretch>
            <a:fillRect/>
          </a:stretch>
        </p:blipFill>
        <p:spPr>
          <a:xfrm>
            <a:off x="179511" y="179999"/>
            <a:ext cx="4724134" cy="1349409"/>
          </a:xfrm>
          <a:prstGeom prst="rect">
            <a:avLst/>
          </a:prstGeom>
          <a:ln w="12700">
            <a:miter lim="400000"/>
          </a:ln>
        </p:spPr>
      </p:pic>
      <p:pic>
        <p:nvPicPr>
          <p:cNvPr id="4" name="Kép 5" descr="Kép 5"/>
          <p:cNvPicPr>
            <a:picLocks noChangeAspect="1"/>
          </p:cNvPicPr>
          <p:nvPr/>
        </p:nvPicPr>
        <p:blipFill>
          <a:blip r:embed="rId4" cstate="print">
            <a:extLst/>
          </a:blip>
          <a:stretch>
            <a:fillRect/>
          </a:stretch>
        </p:blipFill>
        <p:spPr>
          <a:xfrm>
            <a:off x="21769064" y="156063"/>
            <a:ext cx="2227794" cy="2204191"/>
          </a:xfrm>
          <a:prstGeom prst="rect">
            <a:avLst/>
          </a:prstGeom>
          <a:ln w="12700">
            <a:miter lim="400000"/>
          </a:ln>
        </p:spPr>
      </p:pic>
      <p:pic>
        <p:nvPicPr>
          <p:cNvPr id="5" name="Picture 2" descr="Picture 2"/>
          <p:cNvPicPr>
            <a:picLocks noChangeAspect="1"/>
          </p:cNvPicPr>
          <p:nvPr/>
        </p:nvPicPr>
        <p:blipFill>
          <a:blip r:embed="rId5" cstate="print">
            <a:extLst/>
          </a:blip>
          <a:stretch>
            <a:fillRect/>
          </a:stretch>
        </p:blipFill>
        <p:spPr>
          <a:xfrm>
            <a:off x="488695" y="12002851"/>
            <a:ext cx="3303458" cy="1605810"/>
          </a:xfrm>
          <a:prstGeom prst="rect">
            <a:avLst/>
          </a:prstGeom>
          <a:ln w="12700">
            <a:miter lim="400000"/>
          </a:ln>
        </p:spPr>
      </p:pic>
      <p:pic>
        <p:nvPicPr>
          <p:cNvPr id="6" name="Kép 7" descr="Kép 7"/>
          <p:cNvPicPr>
            <a:picLocks noChangeAspect="1"/>
          </p:cNvPicPr>
          <p:nvPr/>
        </p:nvPicPr>
        <p:blipFill>
          <a:blip r:embed="rId6" cstate="print">
            <a:extLst/>
          </a:blip>
          <a:stretch>
            <a:fillRect/>
          </a:stretch>
        </p:blipFill>
        <p:spPr>
          <a:xfrm>
            <a:off x="7079432" y="12495382"/>
            <a:ext cx="1523266" cy="1048484"/>
          </a:xfrm>
          <a:prstGeom prst="rect">
            <a:avLst/>
          </a:prstGeom>
          <a:ln w="12700">
            <a:miter lim="400000"/>
          </a:ln>
        </p:spPr>
      </p:pic>
      <p:pic>
        <p:nvPicPr>
          <p:cNvPr id="7" name="Kép 8" descr="Kép 8"/>
          <p:cNvPicPr>
            <a:picLocks noChangeAspect="1"/>
          </p:cNvPicPr>
          <p:nvPr/>
        </p:nvPicPr>
        <p:blipFill>
          <a:blip r:embed="rId7" cstate="print">
            <a:extLst/>
          </a:blip>
          <a:stretch>
            <a:fillRect/>
          </a:stretch>
        </p:blipFill>
        <p:spPr>
          <a:xfrm>
            <a:off x="12768064" y="12430587"/>
            <a:ext cx="3860262" cy="1178074"/>
          </a:xfrm>
          <a:prstGeom prst="rect">
            <a:avLst/>
          </a:prstGeom>
          <a:ln w="12700">
            <a:miter lim="400000"/>
          </a:ln>
        </p:spPr>
      </p:pic>
      <p:pic>
        <p:nvPicPr>
          <p:cNvPr id="8" name="Kép 6" descr="Kép 6"/>
          <p:cNvPicPr>
            <a:picLocks noChangeAspect="1"/>
          </p:cNvPicPr>
          <p:nvPr/>
        </p:nvPicPr>
        <p:blipFill>
          <a:blip r:embed="rId8"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It involves:…"/>
          <p:cNvSpPr txBox="1"/>
          <p:nvPr/>
        </p:nvSpPr>
        <p:spPr>
          <a:xfrm>
            <a:off x="2114587" y="4377525"/>
            <a:ext cx="17776404" cy="49609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4200" b="1">
                <a:solidFill>
                  <a:srgbClr val="1D1D1D"/>
                </a:solidFill>
                <a:latin typeface="Arial"/>
                <a:ea typeface="Arial"/>
                <a:cs typeface="Arial"/>
                <a:sym typeface="Arial"/>
              </a:defRPr>
            </a:pPr>
            <a:endParaRPr/>
          </a:p>
          <a:p>
            <a:pPr algn="l" defTabSz="457200">
              <a:defRPr sz="4200" b="1">
                <a:solidFill>
                  <a:srgbClr val="1D1D1D"/>
                </a:solidFill>
                <a:latin typeface="Arial"/>
                <a:ea typeface="Arial"/>
                <a:cs typeface="Arial"/>
                <a:sym typeface="Arial"/>
              </a:defRPr>
            </a:pPr>
            <a:r>
              <a:t>It involves:</a:t>
            </a:r>
          </a:p>
          <a:p>
            <a:pPr algn="l" defTabSz="457200">
              <a:defRPr sz="4200" b="1">
                <a:solidFill>
                  <a:srgbClr val="1D1D1D"/>
                </a:solidFill>
                <a:latin typeface="Arial"/>
                <a:ea typeface="Arial"/>
                <a:cs typeface="Arial"/>
                <a:sym typeface="Arial"/>
              </a:defRPr>
            </a:pPr>
            <a:endParaRPr/>
          </a:p>
          <a:p>
            <a:pPr algn="l" defTabSz="457200">
              <a:defRPr sz="4200" b="1">
                <a:solidFill>
                  <a:srgbClr val="1D1D1D"/>
                </a:solidFill>
                <a:latin typeface="Arial"/>
                <a:ea typeface="Arial"/>
                <a:cs typeface="Arial"/>
                <a:sym typeface="Arial"/>
              </a:defRPr>
            </a:pPr>
            <a:r>
              <a:t>3-6 PLAYERS</a:t>
            </a:r>
          </a:p>
          <a:p>
            <a:pPr algn="l" defTabSz="457200">
              <a:defRPr sz="4200" b="1">
                <a:solidFill>
                  <a:srgbClr val="1D1D1D"/>
                </a:solidFill>
                <a:latin typeface="Arial"/>
                <a:ea typeface="Arial"/>
                <a:cs typeface="Arial"/>
                <a:sym typeface="Arial"/>
              </a:defRPr>
            </a:pPr>
            <a:endParaRPr/>
          </a:p>
          <a:p>
            <a:pPr algn="l" defTabSz="457200">
              <a:defRPr sz="4200" b="1">
                <a:solidFill>
                  <a:srgbClr val="1D1D1D"/>
                </a:solidFill>
                <a:latin typeface="Arial"/>
                <a:ea typeface="Arial"/>
                <a:cs typeface="Arial"/>
                <a:sym typeface="Arial"/>
              </a:defRPr>
            </a:pPr>
            <a:r>
              <a:t>A NARRATOR </a:t>
            </a:r>
            <a:r>
              <a:rPr b="0"/>
              <a:t>(can serve as Mentor, Counselor. Leader, Resposible /</a:t>
            </a:r>
          </a:p>
          <a:p>
            <a:pPr algn="l" defTabSz="457200">
              <a:defRPr sz="4200" b="1">
                <a:solidFill>
                  <a:srgbClr val="1D1D1D"/>
                </a:solidFill>
                <a:latin typeface="Arial"/>
                <a:ea typeface="Arial"/>
                <a:cs typeface="Arial"/>
                <a:sym typeface="Arial"/>
              </a:defRPr>
            </a:pPr>
            <a:r>
              <a:rPr b="0"/>
              <a:t> Has the creative freedom to develop/guide the group to build up the story.)</a:t>
            </a:r>
          </a:p>
        </p:txBody>
      </p:sp>
      <p:pic>
        <p:nvPicPr>
          <p:cNvPr id="3"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4"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5" name="Picture 2" descr="Picture 2"/>
          <p:cNvPicPr>
            <a:picLocks noChangeAspect="1"/>
          </p:cNvPicPr>
          <p:nvPr/>
        </p:nvPicPr>
        <p:blipFill>
          <a:blip r:embed="rId4" cstate="print">
            <a:extLst/>
          </a:blip>
          <a:stretch>
            <a:fillRect/>
          </a:stretch>
        </p:blipFill>
        <p:spPr>
          <a:xfrm>
            <a:off x="488695" y="12002851"/>
            <a:ext cx="3303458" cy="1605810"/>
          </a:xfrm>
          <a:prstGeom prst="rect">
            <a:avLst/>
          </a:prstGeom>
          <a:ln w="12700">
            <a:miter lim="400000"/>
          </a:ln>
        </p:spPr>
      </p:pic>
      <p:pic>
        <p:nvPicPr>
          <p:cNvPr id="6" name="Kép 7" descr="Kép 7"/>
          <p:cNvPicPr>
            <a:picLocks noChangeAspect="1"/>
          </p:cNvPicPr>
          <p:nvPr/>
        </p:nvPicPr>
        <p:blipFill>
          <a:blip r:embed="rId5" cstate="print">
            <a:extLst/>
          </a:blip>
          <a:stretch>
            <a:fillRect/>
          </a:stretch>
        </p:blipFill>
        <p:spPr>
          <a:xfrm>
            <a:off x="7079432" y="12495382"/>
            <a:ext cx="1523266" cy="1048484"/>
          </a:xfrm>
          <a:prstGeom prst="rect">
            <a:avLst/>
          </a:prstGeom>
          <a:ln w="12700">
            <a:miter lim="400000"/>
          </a:ln>
        </p:spPr>
      </p:pic>
      <p:pic>
        <p:nvPicPr>
          <p:cNvPr id="7" name="Kép 8" descr="Kép 8"/>
          <p:cNvPicPr>
            <a:picLocks noChangeAspect="1"/>
          </p:cNvPicPr>
          <p:nvPr/>
        </p:nvPicPr>
        <p:blipFill>
          <a:blip r:embed="rId6" cstate="print">
            <a:extLst/>
          </a:blip>
          <a:stretch>
            <a:fillRect/>
          </a:stretch>
        </p:blipFill>
        <p:spPr>
          <a:xfrm>
            <a:off x="12768064" y="12430587"/>
            <a:ext cx="3860262" cy="1178074"/>
          </a:xfrm>
          <a:prstGeom prst="rect">
            <a:avLst/>
          </a:prstGeom>
          <a:ln w="12700">
            <a:miter lim="400000"/>
          </a:ln>
        </p:spPr>
      </p:pic>
      <p:pic>
        <p:nvPicPr>
          <p:cNvPr id="8" name="Kép 6" descr="Kép 6"/>
          <p:cNvPicPr>
            <a:picLocks noChangeAspect="1"/>
          </p:cNvPicPr>
          <p:nvPr/>
        </p:nvPicPr>
        <p:blipFill>
          <a:blip r:embed="rId7"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TAGE A…"/>
          <p:cNvSpPr txBox="1"/>
          <p:nvPr/>
        </p:nvSpPr>
        <p:spPr>
          <a:xfrm>
            <a:off x="2527395" y="2577062"/>
            <a:ext cx="19921724" cy="80089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4200" b="1">
                <a:solidFill>
                  <a:srgbClr val="1D1D1D"/>
                </a:solidFill>
                <a:latin typeface="Arial"/>
                <a:ea typeface="Arial"/>
                <a:cs typeface="Arial"/>
                <a:sym typeface="Arial"/>
              </a:defRPr>
            </a:pPr>
            <a:r>
              <a:t>STAGE A</a:t>
            </a:r>
          </a:p>
          <a:p>
            <a:pPr algn="l" defTabSz="457200">
              <a:defRPr sz="4200" b="1">
                <a:solidFill>
                  <a:srgbClr val="1D1D1D"/>
                </a:solidFill>
                <a:latin typeface="Arial"/>
                <a:ea typeface="Arial"/>
                <a:cs typeface="Arial"/>
                <a:sym typeface="Arial"/>
              </a:defRPr>
            </a:pPr>
            <a:r>
              <a:t>Create your character:</a:t>
            </a:r>
          </a:p>
          <a:p>
            <a:pPr algn="l" defTabSz="457200">
              <a:defRPr sz="4200" b="1">
                <a:solidFill>
                  <a:srgbClr val="1D1D1D"/>
                </a:solidFill>
                <a:latin typeface="Arial"/>
                <a:ea typeface="Arial"/>
                <a:cs typeface="Arial"/>
                <a:sym typeface="Arial"/>
              </a:defRPr>
            </a:pPr>
            <a:r>
              <a:rPr b="0"/>
              <a:t>Everyone chooses an </a:t>
            </a:r>
            <a:r>
              <a:t>Avatar Card, 2 Item Cards, 2 Skill Cards and </a:t>
            </a:r>
          </a:p>
          <a:p>
            <a:pPr algn="l" defTabSz="457200">
              <a:defRPr sz="4200" b="1">
                <a:solidFill>
                  <a:srgbClr val="1D1D1D"/>
                </a:solidFill>
                <a:latin typeface="Arial"/>
                <a:ea typeface="Arial"/>
                <a:cs typeface="Arial"/>
                <a:sym typeface="Arial"/>
              </a:defRPr>
            </a:pPr>
            <a:r>
              <a:t>introduces/presents himself to the rest of the group.  </a:t>
            </a:r>
          </a:p>
          <a:p>
            <a:pPr algn="l" defTabSz="457200">
              <a:defRPr sz="4200" b="1">
                <a:solidFill>
                  <a:srgbClr val="1D1D1D"/>
                </a:solidFill>
                <a:latin typeface="Arial"/>
                <a:ea typeface="Arial"/>
                <a:cs typeface="Arial"/>
                <a:sym typeface="Arial"/>
              </a:defRPr>
            </a:pPr>
            <a:endParaRPr/>
          </a:p>
          <a:p>
            <a:pPr algn="l" defTabSz="457200">
              <a:defRPr sz="4200" b="1">
                <a:solidFill>
                  <a:srgbClr val="1D1D1D"/>
                </a:solidFill>
                <a:latin typeface="Arial"/>
                <a:ea typeface="Arial"/>
                <a:cs typeface="Arial"/>
                <a:sym typeface="Arial"/>
              </a:defRPr>
            </a:pPr>
            <a:r>
              <a:t>STAGE B</a:t>
            </a:r>
          </a:p>
          <a:p>
            <a:pPr algn="l" defTabSz="457200">
              <a:defRPr sz="4200" b="1">
                <a:solidFill>
                  <a:srgbClr val="1D1D1D"/>
                </a:solidFill>
                <a:latin typeface="Arial"/>
                <a:ea typeface="Arial"/>
                <a:cs typeface="Arial"/>
                <a:sym typeface="Arial"/>
              </a:defRPr>
            </a:pPr>
            <a:r>
              <a:t>Game Play:</a:t>
            </a:r>
          </a:p>
          <a:p>
            <a:pPr algn="l" defTabSz="457200">
              <a:defRPr sz="4200" b="1">
                <a:solidFill>
                  <a:srgbClr val="1D1D1D"/>
                </a:solidFill>
                <a:latin typeface="Arial"/>
                <a:ea typeface="Arial"/>
                <a:cs typeface="Arial"/>
                <a:sym typeface="Arial"/>
              </a:defRPr>
            </a:pPr>
            <a:r>
              <a:t>Each player throughs the dart and picks one card from the appropriate pile</a:t>
            </a:r>
          </a:p>
          <a:p>
            <a:pPr algn="l" defTabSz="457200">
              <a:defRPr sz="4200" b="1">
                <a:solidFill>
                  <a:srgbClr val="1D1D1D"/>
                </a:solidFill>
                <a:latin typeface="Arial"/>
                <a:ea typeface="Arial"/>
                <a:cs typeface="Arial"/>
                <a:sym typeface="Arial"/>
              </a:defRPr>
            </a:pPr>
            <a:r>
              <a:t> (location cards, situation cards, items, skills)</a:t>
            </a:r>
          </a:p>
          <a:p>
            <a:pPr algn="l" defTabSz="457200">
              <a:defRPr sz="4200" b="1">
                <a:solidFill>
                  <a:srgbClr val="1D1D1D"/>
                </a:solidFill>
                <a:latin typeface="Arial"/>
                <a:ea typeface="Arial"/>
                <a:cs typeface="Arial"/>
                <a:sym typeface="Arial"/>
              </a:defRPr>
            </a:pPr>
            <a:r>
              <a:rPr b="0"/>
              <a:t>Location and situation cards  stay open at the center so all the group can see them. </a:t>
            </a:r>
          </a:p>
          <a:p>
            <a:pPr algn="l" defTabSz="457200">
              <a:defRPr sz="4200" b="1">
                <a:solidFill>
                  <a:srgbClr val="1D1D1D"/>
                </a:solidFill>
                <a:latin typeface="Arial"/>
                <a:ea typeface="Arial"/>
                <a:cs typeface="Arial"/>
                <a:sym typeface="Arial"/>
              </a:defRPr>
            </a:pPr>
            <a:r>
              <a:rPr b="0"/>
              <a:t>Skills, Item and Benefit Cards are personal and help the players enrich </a:t>
            </a:r>
          </a:p>
          <a:p>
            <a:pPr algn="l" defTabSz="457200">
              <a:defRPr sz="4200" b="1">
                <a:solidFill>
                  <a:srgbClr val="1D1D1D"/>
                </a:solidFill>
                <a:latin typeface="Arial"/>
                <a:ea typeface="Arial"/>
                <a:cs typeface="Arial"/>
                <a:sym typeface="Arial"/>
              </a:defRPr>
            </a:pPr>
            <a:r>
              <a:rPr b="0"/>
              <a:t>and develop further their character as the game continues/builds up.)</a:t>
            </a:r>
          </a:p>
        </p:txBody>
      </p:sp>
      <p:pic>
        <p:nvPicPr>
          <p:cNvPr id="3"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4"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5" name="Picture 2" descr="Picture 2"/>
          <p:cNvPicPr>
            <a:picLocks noChangeAspect="1"/>
          </p:cNvPicPr>
          <p:nvPr/>
        </p:nvPicPr>
        <p:blipFill>
          <a:blip r:embed="rId4" cstate="print">
            <a:extLst/>
          </a:blip>
          <a:stretch>
            <a:fillRect/>
          </a:stretch>
        </p:blipFill>
        <p:spPr>
          <a:xfrm>
            <a:off x="488695" y="12002851"/>
            <a:ext cx="3303458" cy="1605810"/>
          </a:xfrm>
          <a:prstGeom prst="rect">
            <a:avLst/>
          </a:prstGeom>
          <a:ln w="12700">
            <a:miter lim="400000"/>
          </a:ln>
        </p:spPr>
      </p:pic>
      <p:pic>
        <p:nvPicPr>
          <p:cNvPr id="6" name="Kép 7" descr="Kép 7"/>
          <p:cNvPicPr>
            <a:picLocks noChangeAspect="1"/>
          </p:cNvPicPr>
          <p:nvPr/>
        </p:nvPicPr>
        <p:blipFill>
          <a:blip r:embed="rId5" cstate="print">
            <a:extLst/>
          </a:blip>
          <a:stretch>
            <a:fillRect/>
          </a:stretch>
        </p:blipFill>
        <p:spPr>
          <a:xfrm>
            <a:off x="7079432" y="12495382"/>
            <a:ext cx="1523266" cy="1048484"/>
          </a:xfrm>
          <a:prstGeom prst="rect">
            <a:avLst/>
          </a:prstGeom>
          <a:ln w="12700">
            <a:miter lim="400000"/>
          </a:ln>
        </p:spPr>
      </p:pic>
      <p:pic>
        <p:nvPicPr>
          <p:cNvPr id="7" name="Kép 8" descr="Kép 8"/>
          <p:cNvPicPr>
            <a:picLocks noChangeAspect="1"/>
          </p:cNvPicPr>
          <p:nvPr/>
        </p:nvPicPr>
        <p:blipFill>
          <a:blip r:embed="rId6" cstate="print">
            <a:extLst/>
          </a:blip>
          <a:stretch>
            <a:fillRect/>
          </a:stretch>
        </p:blipFill>
        <p:spPr>
          <a:xfrm>
            <a:off x="12768064" y="12430587"/>
            <a:ext cx="3860262" cy="1178074"/>
          </a:xfrm>
          <a:prstGeom prst="rect">
            <a:avLst/>
          </a:prstGeom>
          <a:ln w="12700">
            <a:miter lim="400000"/>
          </a:ln>
        </p:spPr>
      </p:pic>
      <p:pic>
        <p:nvPicPr>
          <p:cNvPr id="8" name="Kép 6" descr="Kép 6"/>
          <p:cNvPicPr>
            <a:picLocks noChangeAspect="1"/>
          </p:cNvPicPr>
          <p:nvPr/>
        </p:nvPicPr>
        <p:blipFill>
          <a:blip r:embed="rId7"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NARRATOR: The narrator says when to stop throwing dart and move to:…"/>
          <p:cNvSpPr txBox="1"/>
          <p:nvPr/>
        </p:nvSpPr>
        <p:spPr>
          <a:xfrm>
            <a:off x="2538982" y="2770589"/>
            <a:ext cx="19408379" cy="73993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4200" b="1">
                <a:solidFill>
                  <a:srgbClr val="1D1D1D"/>
                </a:solidFill>
                <a:latin typeface="Arial"/>
                <a:ea typeface="Arial"/>
                <a:cs typeface="Arial"/>
                <a:sym typeface="Arial"/>
              </a:defRPr>
            </a:pPr>
            <a:r>
              <a:t>NARRATOR: </a:t>
            </a:r>
            <a:r>
              <a:rPr b="0"/>
              <a:t>The narrator says when to stop throwing dart and move to: </a:t>
            </a:r>
          </a:p>
          <a:p>
            <a:pPr algn="l" defTabSz="457200">
              <a:defRPr sz="4200" b="1">
                <a:solidFill>
                  <a:srgbClr val="1D1D1D"/>
                </a:solidFill>
                <a:latin typeface="Arial"/>
                <a:ea typeface="Arial"/>
                <a:cs typeface="Arial"/>
                <a:sym typeface="Arial"/>
              </a:defRPr>
            </a:pPr>
            <a:endParaRPr b="0"/>
          </a:p>
          <a:p>
            <a:pPr algn="l" defTabSz="457200">
              <a:defRPr sz="4200" b="1">
                <a:solidFill>
                  <a:srgbClr val="1D1D1D"/>
                </a:solidFill>
                <a:latin typeface="Arial"/>
                <a:ea typeface="Arial"/>
                <a:cs typeface="Arial"/>
                <a:sym typeface="Arial"/>
              </a:defRPr>
            </a:pPr>
            <a:endParaRPr b="0"/>
          </a:p>
          <a:p>
            <a:pPr algn="l" defTabSz="457200">
              <a:defRPr sz="4200" b="1">
                <a:solidFill>
                  <a:srgbClr val="1D1D1D"/>
                </a:solidFill>
                <a:latin typeface="Arial"/>
                <a:ea typeface="Arial"/>
                <a:cs typeface="Arial"/>
                <a:sym typeface="Arial"/>
              </a:defRPr>
            </a:pPr>
            <a:endParaRPr b="0"/>
          </a:p>
          <a:p>
            <a:pPr algn="l" defTabSz="457200">
              <a:defRPr sz="4200" b="1">
                <a:solidFill>
                  <a:srgbClr val="1D1D1D"/>
                </a:solidFill>
                <a:latin typeface="Arial"/>
                <a:ea typeface="Arial"/>
                <a:cs typeface="Arial"/>
                <a:sym typeface="Arial"/>
              </a:defRPr>
            </a:pPr>
            <a:endParaRPr b="0"/>
          </a:p>
          <a:p>
            <a:pPr algn="l" defTabSz="457200">
              <a:defRPr sz="4200" b="1">
                <a:solidFill>
                  <a:srgbClr val="1D1D1D"/>
                </a:solidFill>
                <a:latin typeface="Arial"/>
                <a:ea typeface="Arial"/>
                <a:cs typeface="Arial"/>
                <a:sym typeface="Arial"/>
              </a:defRPr>
            </a:pPr>
            <a:endParaRPr b="0"/>
          </a:p>
          <a:p>
            <a:pPr algn="l" defTabSz="457200">
              <a:defRPr sz="4200" b="1">
                <a:solidFill>
                  <a:srgbClr val="1D1D1D"/>
                </a:solidFill>
                <a:latin typeface="Arial"/>
                <a:ea typeface="Arial"/>
                <a:cs typeface="Arial"/>
                <a:sym typeface="Arial"/>
              </a:defRPr>
            </a:pPr>
            <a:endParaRPr b="0"/>
          </a:p>
          <a:p>
            <a:pPr algn="l" defTabSz="457200">
              <a:defRPr sz="4200" b="1">
                <a:solidFill>
                  <a:srgbClr val="1D1D1D"/>
                </a:solidFill>
                <a:latin typeface="Arial"/>
                <a:ea typeface="Arial"/>
                <a:cs typeface="Arial"/>
                <a:sym typeface="Arial"/>
              </a:defRPr>
            </a:pPr>
            <a:endParaRPr b="0"/>
          </a:p>
          <a:p>
            <a:pPr algn="l" defTabSz="457200">
              <a:defRPr sz="4200" b="1">
                <a:solidFill>
                  <a:srgbClr val="1D1D1D"/>
                </a:solidFill>
                <a:latin typeface="Arial"/>
                <a:ea typeface="Arial"/>
                <a:cs typeface="Arial"/>
                <a:sym typeface="Arial"/>
              </a:defRPr>
            </a:pPr>
            <a:r>
              <a:t>STAGE C</a:t>
            </a:r>
          </a:p>
          <a:p>
            <a:pPr algn="l" defTabSz="457200">
              <a:defRPr sz="4200" b="1">
                <a:solidFill>
                  <a:srgbClr val="1D1D1D"/>
                </a:solidFill>
                <a:latin typeface="Arial"/>
                <a:ea typeface="Arial"/>
                <a:cs typeface="Arial"/>
                <a:sym typeface="Arial"/>
              </a:defRPr>
            </a:pPr>
            <a:r>
              <a:t>The group pairs the Situation Cards with the Location Cards </a:t>
            </a:r>
          </a:p>
          <a:p>
            <a:pPr algn="l" defTabSz="457200">
              <a:defRPr sz="4200" b="1">
                <a:solidFill>
                  <a:srgbClr val="1D1D1D"/>
                </a:solidFill>
                <a:latin typeface="Arial"/>
                <a:ea typeface="Arial"/>
                <a:cs typeface="Arial"/>
                <a:sym typeface="Arial"/>
              </a:defRPr>
            </a:pPr>
            <a:r>
              <a:t> that are open in the center.  Then decides which situation in which location </a:t>
            </a:r>
          </a:p>
          <a:p>
            <a:pPr algn="l" defTabSz="457200">
              <a:defRPr sz="4200" b="1">
                <a:solidFill>
                  <a:srgbClr val="1D1D1D"/>
                </a:solidFill>
                <a:latin typeface="Arial"/>
                <a:ea typeface="Arial"/>
                <a:cs typeface="Arial"/>
                <a:sym typeface="Arial"/>
              </a:defRPr>
            </a:pPr>
            <a:r>
              <a:t>they want to play. </a:t>
            </a:r>
          </a:p>
        </p:txBody>
      </p:sp>
      <p:pic>
        <p:nvPicPr>
          <p:cNvPr id="3"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4"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5" name="Picture 2" descr="Picture 2"/>
          <p:cNvPicPr>
            <a:picLocks noChangeAspect="1"/>
          </p:cNvPicPr>
          <p:nvPr/>
        </p:nvPicPr>
        <p:blipFill>
          <a:blip r:embed="rId4" cstate="print">
            <a:extLst/>
          </a:blip>
          <a:stretch>
            <a:fillRect/>
          </a:stretch>
        </p:blipFill>
        <p:spPr>
          <a:xfrm>
            <a:off x="488695" y="12002851"/>
            <a:ext cx="3303458" cy="1605810"/>
          </a:xfrm>
          <a:prstGeom prst="rect">
            <a:avLst/>
          </a:prstGeom>
          <a:ln w="12700">
            <a:miter lim="400000"/>
          </a:ln>
        </p:spPr>
      </p:pic>
      <p:pic>
        <p:nvPicPr>
          <p:cNvPr id="6" name="Kép 7" descr="Kép 7"/>
          <p:cNvPicPr>
            <a:picLocks noChangeAspect="1"/>
          </p:cNvPicPr>
          <p:nvPr/>
        </p:nvPicPr>
        <p:blipFill>
          <a:blip r:embed="rId5" cstate="print">
            <a:extLst/>
          </a:blip>
          <a:stretch>
            <a:fillRect/>
          </a:stretch>
        </p:blipFill>
        <p:spPr>
          <a:xfrm>
            <a:off x="7079432" y="12495382"/>
            <a:ext cx="1523266" cy="1048484"/>
          </a:xfrm>
          <a:prstGeom prst="rect">
            <a:avLst/>
          </a:prstGeom>
          <a:ln w="12700">
            <a:miter lim="400000"/>
          </a:ln>
        </p:spPr>
      </p:pic>
      <p:pic>
        <p:nvPicPr>
          <p:cNvPr id="7" name="Kép 8" descr="Kép 8"/>
          <p:cNvPicPr>
            <a:picLocks noChangeAspect="1"/>
          </p:cNvPicPr>
          <p:nvPr/>
        </p:nvPicPr>
        <p:blipFill>
          <a:blip r:embed="rId6" cstate="print">
            <a:extLst/>
          </a:blip>
          <a:stretch>
            <a:fillRect/>
          </a:stretch>
        </p:blipFill>
        <p:spPr>
          <a:xfrm>
            <a:off x="12768064" y="12430587"/>
            <a:ext cx="3860262" cy="1178074"/>
          </a:xfrm>
          <a:prstGeom prst="rect">
            <a:avLst/>
          </a:prstGeom>
          <a:ln w="12700">
            <a:miter lim="400000"/>
          </a:ln>
        </p:spPr>
      </p:pic>
      <p:pic>
        <p:nvPicPr>
          <p:cNvPr id="8" name="Kép 6" descr="Kép 6"/>
          <p:cNvPicPr>
            <a:picLocks noChangeAspect="1"/>
          </p:cNvPicPr>
          <p:nvPr/>
        </p:nvPicPr>
        <p:blipFill>
          <a:blip r:embed="rId7"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ROLE OF NARRATOR:…"/>
          <p:cNvSpPr txBox="1"/>
          <p:nvPr/>
        </p:nvSpPr>
        <p:spPr>
          <a:xfrm>
            <a:off x="2647659" y="366945"/>
            <a:ext cx="20010286" cy="130292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4200" b="1">
                <a:solidFill>
                  <a:srgbClr val="1D1D1D"/>
                </a:solidFill>
                <a:latin typeface="Arial"/>
                <a:ea typeface="Arial"/>
                <a:cs typeface="Arial"/>
                <a:sym typeface="Arial"/>
              </a:defRPr>
            </a:pPr>
            <a:endParaRPr lang="el-GR" dirty="0" smtClean="0"/>
          </a:p>
          <a:p>
            <a:pPr algn="l" defTabSz="457200">
              <a:defRPr sz="4200" b="1">
                <a:solidFill>
                  <a:srgbClr val="1D1D1D"/>
                </a:solidFill>
                <a:latin typeface="Arial"/>
                <a:ea typeface="Arial"/>
                <a:cs typeface="Arial"/>
                <a:sym typeface="Arial"/>
              </a:defRPr>
            </a:pPr>
            <a:r>
              <a:rPr dirty="0" smtClean="0"/>
              <a:t>ROLE </a:t>
            </a:r>
            <a:r>
              <a:rPr dirty="0"/>
              <a:t>OF NARRATOR: </a:t>
            </a:r>
          </a:p>
          <a:p>
            <a:pPr algn="l" defTabSz="457200">
              <a:defRPr sz="4200" b="1">
                <a:solidFill>
                  <a:srgbClr val="1D1D1D"/>
                </a:solidFill>
                <a:latin typeface="Arial"/>
                <a:ea typeface="Arial"/>
                <a:cs typeface="Arial"/>
                <a:sym typeface="Arial"/>
              </a:defRPr>
            </a:pPr>
            <a:r>
              <a:rPr b="0" dirty="0"/>
              <a:t>The narrator now leads the game. </a:t>
            </a:r>
          </a:p>
          <a:p>
            <a:pPr algn="l" defTabSz="457200">
              <a:defRPr sz="4200" b="1">
                <a:solidFill>
                  <a:srgbClr val="1D1D1D"/>
                </a:solidFill>
                <a:latin typeface="Arial"/>
                <a:ea typeface="Arial"/>
                <a:cs typeface="Arial"/>
                <a:sym typeface="Arial"/>
              </a:defRPr>
            </a:pPr>
            <a:endParaRPr b="0" dirty="0"/>
          </a:p>
          <a:p>
            <a:pPr marL="166254" indent="-166254" algn="l" defTabSz="457200">
              <a:buSzPct val="100000"/>
              <a:buChar char="•"/>
              <a:defRPr sz="4200" b="1">
                <a:solidFill>
                  <a:srgbClr val="1D1D1D"/>
                </a:solidFill>
                <a:latin typeface="Arial"/>
                <a:ea typeface="Arial"/>
                <a:cs typeface="Arial"/>
                <a:sym typeface="Arial"/>
              </a:defRPr>
            </a:pPr>
            <a:r>
              <a:rPr b="0" dirty="0"/>
              <a:t> Facilitates discussion about the situation chosen according to the questions</a:t>
            </a:r>
          </a:p>
          <a:p>
            <a:pPr algn="l" defTabSz="457200">
              <a:defRPr sz="4200" b="1">
                <a:solidFill>
                  <a:srgbClr val="1D1D1D"/>
                </a:solidFill>
                <a:latin typeface="Arial"/>
                <a:ea typeface="Arial"/>
                <a:cs typeface="Arial"/>
                <a:sym typeface="Arial"/>
              </a:defRPr>
            </a:pPr>
            <a:r>
              <a:rPr b="0" dirty="0"/>
              <a:t>on the back of the Situation Card. ( Describe what you see/think about the situation,</a:t>
            </a:r>
          </a:p>
          <a:p>
            <a:pPr algn="l" defTabSz="457200">
              <a:defRPr sz="4200" b="1">
                <a:solidFill>
                  <a:srgbClr val="1D1D1D"/>
                </a:solidFill>
                <a:latin typeface="Arial"/>
                <a:ea typeface="Arial"/>
                <a:cs typeface="Arial"/>
                <a:sym typeface="Arial"/>
              </a:defRPr>
            </a:pPr>
            <a:r>
              <a:rPr b="0" dirty="0"/>
              <a:t>How might the objects in the picture feel or think. Does it remind you anything from </a:t>
            </a:r>
          </a:p>
          <a:p>
            <a:pPr algn="l" defTabSz="457200">
              <a:defRPr sz="4200" b="1">
                <a:solidFill>
                  <a:srgbClr val="1D1D1D"/>
                </a:solidFill>
                <a:latin typeface="Arial"/>
                <a:ea typeface="Arial"/>
                <a:cs typeface="Arial"/>
                <a:sym typeface="Arial"/>
              </a:defRPr>
            </a:pPr>
            <a:r>
              <a:rPr b="0" dirty="0"/>
              <a:t>your past or present? Can you identify with the person in the pic etc.)</a:t>
            </a:r>
          </a:p>
          <a:p>
            <a:pPr algn="l" defTabSz="457200">
              <a:defRPr sz="4200" b="1">
                <a:solidFill>
                  <a:srgbClr val="1D1D1D"/>
                </a:solidFill>
                <a:latin typeface="Arial"/>
                <a:ea typeface="Arial"/>
                <a:cs typeface="Arial"/>
                <a:sym typeface="Arial"/>
              </a:defRPr>
            </a:pPr>
            <a:endParaRPr b="0" dirty="0"/>
          </a:p>
          <a:p>
            <a:pPr marL="166254" indent="-166254" algn="l" defTabSz="457200">
              <a:buSzPct val="100000"/>
              <a:buChar char="•"/>
              <a:defRPr sz="4200" b="1">
                <a:solidFill>
                  <a:srgbClr val="1D1D1D"/>
                </a:solidFill>
                <a:latin typeface="Arial"/>
                <a:ea typeface="Arial"/>
                <a:cs typeface="Arial"/>
                <a:sym typeface="Arial"/>
              </a:defRPr>
            </a:pPr>
            <a:r>
              <a:rPr b="0" dirty="0"/>
              <a:t> Narrates a story based on the chosen cards. </a:t>
            </a:r>
          </a:p>
          <a:p>
            <a:pPr algn="l" defTabSz="457200">
              <a:defRPr sz="4200" b="1">
                <a:solidFill>
                  <a:srgbClr val="1D1D1D"/>
                </a:solidFill>
                <a:latin typeface="Arial"/>
                <a:ea typeface="Arial"/>
                <a:cs typeface="Arial"/>
                <a:sym typeface="Arial"/>
              </a:defRPr>
            </a:pPr>
            <a:r>
              <a:rPr b="0" dirty="0"/>
              <a:t>(</a:t>
            </a:r>
            <a:r>
              <a:rPr b="0" dirty="0" err="1"/>
              <a:t>eg</a:t>
            </a:r>
            <a:r>
              <a:rPr b="0" dirty="0"/>
              <a:t>. Location Card A: a dark alley, </a:t>
            </a:r>
          </a:p>
          <a:p>
            <a:pPr algn="l" defTabSz="457200">
              <a:defRPr sz="4200" b="1">
                <a:solidFill>
                  <a:srgbClr val="1D1D1D"/>
                </a:solidFill>
                <a:latin typeface="Arial"/>
                <a:ea typeface="Arial"/>
                <a:cs typeface="Arial"/>
                <a:sym typeface="Arial"/>
              </a:defRPr>
            </a:pPr>
            <a:r>
              <a:rPr b="0" dirty="0"/>
              <a:t>Situation Card B: two people start fighting /someone tries to grab you/</a:t>
            </a:r>
          </a:p>
          <a:p>
            <a:pPr algn="l" defTabSz="457200">
              <a:defRPr sz="4200" b="1">
                <a:solidFill>
                  <a:srgbClr val="1D1D1D"/>
                </a:solidFill>
                <a:latin typeface="Arial"/>
                <a:ea typeface="Arial"/>
                <a:cs typeface="Arial"/>
                <a:sym typeface="Arial"/>
              </a:defRPr>
            </a:pPr>
            <a:r>
              <a:rPr b="0" dirty="0"/>
              <a:t>you wait in a long queue for hours and you need to move forward). </a:t>
            </a:r>
          </a:p>
          <a:p>
            <a:pPr algn="l" defTabSz="457200">
              <a:defRPr sz="4200" b="1">
                <a:solidFill>
                  <a:srgbClr val="1D1D1D"/>
                </a:solidFill>
                <a:latin typeface="Arial"/>
                <a:ea typeface="Arial"/>
                <a:cs typeface="Arial"/>
                <a:sym typeface="Arial"/>
              </a:defRPr>
            </a:pPr>
            <a:endParaRPr b="0" dirty="0"/>
          </a:p>
          <a:p>
            <a:pPr marL="166254" indent="-166254" algn="l" defTabSz="457200">
              <a:buSzPct val="100000"/>
              <a:buChar char="•"/>
              <a:defRPr sz="4200" b="1">
                <a:solidFill>
                  <a:srgbClr val="1D1D1D"/>
                </a:solidFill>
                <a:latin typeface="Arial"/>
                <a:ea typeface="Arial"/>
                <a:cs typeface="Arial"/>
                <a:sym typeface="Arial"/>
              </a:defRPr>
            </a:pPr>
            <a:r>
              <a:rPr b="0" dirty="0"/>
              <a:t> Consults the players as they collectively create  a plan on how to reach it</a:t>
            </a:r>
          </a:p>
          <a:p>
            <a:pPr algn="l" defTabSz="457200">
              <a:defRPr sz="4200" b="1">
                <a:solidFill>
                  <a:srgbClr val="1D1D1D"/>
                </a:solidFill>
                <a:latin typeface="Arial"/>
                <a:ea typeface="Arial"/>
                <a:cs typeface="Arial"/>
                <a:sym typeface="Arial"/>
              </a:defRPr>
            </a:pPr>
            <a:r>
              <a:rPr b="0" dirty="0"/>
              <a:t>(</a:t>
            </a:r>
            <a:r>
              <a:rPr b="0" dirty="0" err="1"/>
              <a:t>eg</a:t>
            </a:r>
            <a:r>
              <a:rPr b="0" dirty="0"/>
              <a:t>. What happens? What is needed for the situation to be resolved? </a:t>
            </a:r>
          </a:p>
          <a:p>
            <a:pPr algn="l" defTabSz="457200">
              <a:defRPr sz="4200" b="1">
                <a:solidFill>
                  <a:srgbClr val="1D1D1D"/>
                </a:solidFill>
                <a:latin typeface="Arial"/>
                <a:ea typeface="Arial"/>
                <a:cs typeface="Arial"/>
                <a:sym typeface="Arial"/>
              </a:defRPr>
            </a:pPr>
            <a:r>
              <a:rPr b="0" dirty="0"/>
              <a:t>What are the choices?) </a:t>
            </a:r>
          </a:p>
          <a:p>
            <a:pPr algn="l" defTabSz="457200">
              <a:defRPr sz="4200" b="1">
                <a:solidFill>
                  <a:srgbClr val="1D1D1D"/>
                </a:solidFill>
                <a:latin typeface="Arial"/>
                <a:ea typeface="Arial"/>
                <a:cs typeface="Arial"/>
                <a:sym typeface="Arial"/>
              </a:defRPr>
            </a:pPr>
            <a:endParaRPr b="0" dirty="0"/>
          </a:p>
          <a:p>
            <a:pPr marL="576072" indent="-576072" algn="l" defTabSz="457200">
              <a:buSzPct val="135000"/>
              <a:buChar char="•"/>
              <a:defRPr sz="4200" b="1">
                <a:solidFill>
                  <a:srgbClr val="1D1D1D"/>
                </a:solidFill>
                <a:latin typeface="Arial"/>
                <a:ea typeface="Arial"/>
                <a:cs typeface="Arial"/>
                <a:sym typeface="Arial"/>
              </a:defRPr>
            </a:pPr>
            <a:r>
              <a:rPr b="0" dirty="0"/>
              <a:t>Identifies the right resolution</a:t>
            </a:r>
          </a:p>
          <a:p>
            <a:pPr algn="l" defTabSz="457200">
              <a:defRPr sz="4200" b="1">
                <a:solidFill>
                  <a:srgbClr val="1D1D1D"/>
                </a:solidFill>
                <a:latin typeface="Arial"/>
                <a:ea typeface="Arial"/>
                <a:cs typeface="Arial"/>
                <a:sym typeface="Arial"/>
              </a:defRPr>
            </a:pPr>
            <a:endParaRPr b="0" dirty="0"/>
          </a:p>
        </p:txBody>
      </p:sp>
      <p:pic>
        <p:nvPicPr>
          <p:cNvPr id="3"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4"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5" name="Picture 2" descr="Picture 2"/>
          <p:cNvPicPr>
            <a:picLocks noChangeAspect="1"/>
          </p:cNvPicPr>
          <p:nvPr/>
        </p:nvPicPr>
        <p:blipFill>
          <a:blip r:embed="rId4" cstate="print">
            <a:extLst/>
          </a:blip>
          <a:stretch>
            <a:fillRect/>
          </a:stretch>
        </p:blipFill>
        <p:spPr>
          <a:xfrm>
            <a:off x="488695" y="12002851"/>
            <a:ext cx="3303458" cy="1605810"/>
          </a:xfrm>
          <a:prstGeom prst="rect">
            <a:avLst/>
          </a:prstGeom>
          <a:ln w="12700">
            <a:miter lim="400000"/>
          </a:ln>
        </p:spPr>
      </p:pic>
      <p:pic>
        <p:nvPicPr>
          <p:cNvPr id="6" name="Kép 7" descr="Kép 7"/>
          <p:cNvPicPr>
            <a:picLocks noChangeAspect="1"/>
          </p:cNvPicPr>
          <p:nvPr/>
        </p:nvPicPr>
        <p:blipFill>
          <a:blip r:embed="rId5" cstate="print">
            <a:extLst/>
          </a:blip>
          <a:stretch>
            <a:fillRect/>
          </a:stretch>
        </p:blipFill>
        <p:spPr>
          <a:xfrm>
            <a:off x="7079432" y="12495382"/>
            <a:ext cx="1523266" cy="1048484"/>
          </a:xfrm>
          <a:prstGeom prst="rect">
            <a:avLst/>
          </a:prstGeom>
          <a:ln w="12700">
            <a:miter lim="400000"/>
          </a:ln>
        </p:spPr>
      </p:pic>
      <p:pic>
        <p:nvPicPr>
          <p:cNvPr id="7" name="Kép 8" descr="Kép 8"/>
          <p:cNvPicPr>
            <a:picLocks noChangeAspect="1"/>
          </p:cNvPicPr>
          <p:nvPr/>
        </p:nvPicPr>
        <p:blipFill>
          <a:blip r:embed="rId6" cstate="print">
            <a:extLst/>
          </a:blip>
          <a:stretch>
            <a:fillRect/>
          </a:stretch>
        </p:blipFill>
        <p:spPr>
          <a:xfrm>
            <a:off x="12768064" y="12430587"/>
            <a:ext cx="3860262" cy="1178074"/>
          </a:xfrm>
          <a:prstGeom prst="rect">
            <a:avLst/>
          </a:prstGeom>
          <a:ln w="12700">
            <a:miter lim="400000"/>
          </a:ln>
        </p:spPr>
      </p:pic>
      <p:pic>
        <p:nvPicPr>
          <p:cNvPr id="8" name="Kép 6" descr="Kép 6"/>
          <p:cNvPicPr>
            <a:picLocks noChangeAspect="1"/>
          </p:cNvPicPr>
          <p:nvPr/>
        </p:nvPicPr>
        <p:blipFill>
          <a:blip r:embed="rId7"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The group decides which player is more capable to resolve the situation…"/>
          <p:cNvSpPr txBox="1"/>
          <p:nvPr/>
        </p:nvSpPr>
        <p:spPr>
          <a:xfrm>
            <a:off x="2535373" y="2382192"/>
            <a:ext cx="17340412" cy="2522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4200" b="1">
                <a:solidFill>
                  <a:srgbClr val="1D1D1D"/>
                </a:solidFill>
                <a:latin typeface="Arial"/>
                <a:ea typeface="Arial"/>
                <a:cs typeface="Arial"/>
                <a:sym typeface="Arial"/>
              </a:defRPr>
            </a:pPr>
            <a:r>
              <a:rPr b="0"/>
              <a:t>The group </a:t>
            </a:r>
            <a:r>
              <a:t>decides</a:t>
            </a:r>
            <a:r>
              <a:rPr b="0"/>
              <a:t> which player is more capable to resolve the situation </a:t>
            </a:r>
          </a:p>
          <a:p>
            <a:pPr algn="l" defTabSz="457200">
              <a:defRPr sz="4200" b="1">
                <a:solidFill>
                  <a:srgbClr val="1D1D1D"/>
                </a:solidFill>
                <a:latin typeface="Arial"/>
                <a:ea typeface="Arial"/>
                <a:cs typeface="Arial"/>
                <a:sym typeface="Arial"/>
              </a:defRPr>
            </a:pPr>
            <a:r>
              <a:rPr b="0"/>
              <a:t>according to their skills and items. </a:t>
            </a:r>
          </a:p>
          <a:p>
            <a:pPr algn="l" defTabSz="457200">
              <a:defRPr sz="4200" b="1">
                <a:solidFill>
                  <a:srgbClr val="1D1D1D"/>
                </a:solidFill>
                <a:latin typeface="Arial"/>
                <a:ea typeface="Arial"/>
                <a:cs typeface="Arial"/>
                <a:sym typeface="Arial"/>
              </a:defRPr>
            </a:pPr>
            <a:r>
              <a:rPr b="0"/>
              <a:t>(eg. I am a good negotiator, negotiations can help defuse the tension </a:t>
            </a:r>
          </a:p>
          <a:p>
            <a:pPr algn="l" defTabSz="457200">
              <a:defRPr sz="4200" b="1">
                <a:solidFill>
                  <a:srgbClr val="1D1D1D"/>
                </a:solidFill>
                <a:latin typeface="Arial"/>
                <a:ea typeface="Arial"/>
                <a:cs typeface="Arial"/>
                <a:sym typeface="Arial"/>
              </a:defRPr>
            </a:pPr>
            <a:r>
              <a:rPr b="0"/>
              <a:t>and  bring people closer)</a:t>
            </a:r>
          </a:p>
        </p:txBody>
      </p:sp>
      <p:sp>
        <p:nvSpPr>
          <p:cNvPr id="240" name="Because the situation is collective, players must work collectively to resolve it,…"/>
          <p:cNvSpPr txBox="1"/>
          <p:nvPr/>
        </p:nvSpPr>
        <p:spPr>
          <a:xfrm>
            <a:off x="2467558" y="4753446"/>
            <a:ext cx="19121103" cy="80089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4200" b="1">
                <a:solidFill>
                  <a:srgbClr val="1D1D1D"/>
                </a:solidFill>
                <a:latin typeface="Arial"/>
                <a:ea typeface="Arial"/>
                <a:cs typeface="Arial"/>
                <a:sym typeface="Arial"/>
              </a:defRPr>
            </a:pPr>
            <a:endParaRPr b="0"/>
          </a:p>
          <a:p>
            <a:pPr algn="l" defTabSz="457200">
              <a:defRPr sz="4200">
                <a:solidFill>
                  <a:srgbClr val="1D1D1D"/>
                </a:solidFill>
                <a:latin typeface="Arial"/>
                <a:ea typeface="Arial"/>
                <a:cs typeface="Arial"/>
                <a:sym typeface="Arial"/>
              </a:defRPr>
            </a:pPr>
            <a:r>
              <a:t>Because the situation is collective, players must work collectively to resolve it,</a:t>
            </a:r>
          </a:p>
          <a:p>
            <a:pPr algn="l" defTabSz="457200">
              <a:defRPr sz="4200">
                <a:solidFill>
                  <a:srgbClr val="1D1D1D"/>
                </a:solidFill>
                <a:latin typeface="Arial"/>
                <a:ea typeface="Arial"/>
                <a:cs typeface="Arial"/>
                <a:sym typeface="Arial"/>
              </a:defRPr>
            </a:pPr>
            <a:r>
              <a:t> according to the skills and items they possess, by debating on </a:t>
            </a:r>
          </a:p>
          <a:p>
            <a:pPr algn="l" defTabSz="457200">
              <a:defRPr sz="4200">
                <a:solidFill>
                  <a:srgbClr val="1D1D1D"/>
                </a:solidFill>
                <a:latin typeface="Arial"/>
                <a:ea typeface="Arial"/>
                <a:cs typeface="Arial"/>
                <a:sym typeface="Arial"/>
              </a:defRPr>
            </a:pPr>
            <a:r>
              <a:t>possible ways and outcomes. </a:t>
            </a:r>
          </a:p>
          <a:p>
            <a:pPr algn="l" defTabSz="457200">
              <a:defRPr sz="4200">
                <a:solidFill>
                  <a:srgbClr val="1D1D1D"/>
                </a:solidFill>
                <a:latin typeface="Arial"/>
                <a:ea typeface="Arial"/>
                <a:cs typeface="Arial"/>
                <a:sym typeface="Arial"/>
              </a:defRPr>
            </a:pPr>
            <a:endParaRPr/>
          </a:p>
          <a:p>
            <a:pPr algn="l" defTabSz="457200">
              <a:defRPr sz="4200">
                <a:solidFill>
                  <a:srgbClr val="1D1D1D"/>
                </a:solidFill>
                <a:latin typeface="Arial"/>
                <a:ea typeface="Arial"/>
                <a:cs typeface="Arial"/>
                <a:sym typeface="Arial"/>
              </a:defRPr>
            </a:pPr>
            <a:r>
              <a:t>(eg. They chose the strong and fearful Avatar to resolve the situation.</a:t>
            </a:r>
          </a:p>
          <a:p>
            <a:pPr algn="l" defTabSz="457200">
              <a:defRPr sz="4200">
                <a:solidFill>
                  <a:srgbClr val="1D1D1D"/>
                </a:solidFill>
                <a:latin typeface="Arial"/>
                <a:ea typeface="Arial"/>
                <a:cs typeface="Arial"/>
                <a:sym typeface="Arial"/>
              </a:defRPr>
            </a:pPr>
            <a:r>
              <a:rPr b="1"/>
              <a:t>Narrator</a:t>
            </a:r>
            <a:r>
              <a:t> should consult the group of who he/she thinks is better to resolve </a:t>
            </a:r>
          </a:p>
          <a:p>
            <a:pPr algn="l" defTabSz="457200">
              <a:defRPr sz="4200">
                <a:solidFill>
                  <a:srgbClr val="1D1D1D"/>
                </a:solidFill>
                <a:latin typeface="Arial"/>
                <a:ea typeface="Arial"/>
                <a:cs typeface="Arial"/>
                <a:sym typeface="Arial"/>
              </a:defRPr>
            </a:pPr>
            <a:r>
              <a:t>the situation and possible outcomes. </a:t>
            </a:r>
          </a:p>
          <a:p>
            <a:pPr algn="l" defTabSz="457200">
              <a:defRPr sz="4200">
                <a:solidFill>
                  <a:srgbClr val="1D1D1D"/>
                </a:solidFill>
                <a:latin typeface="Arial"/>
                <a:ea typeface="Arial"/>
                <a:cs typeface="Arial"/>
                <a:sym typeface="Arial"/>
              </a:defRPr>
            </a:pPr>
            <a:r>
              <a:t>At the end the group decides which Avatar, and skills, items should be used </a:t>
            </a:r>
          </a:p>
          <a:p>
            <a:pPr algn="l" defTabSz="457200">
              <a:defRPr sz="4200">
                <a:solidFill>
                  <a:srgbClr val="1D1D1D"/>
                </a:solidFill>
                <a:latin typeface="Arial"/>
                <a:ea typeface="Arial"/>
                <a:cs typeface="Arial"/>
                <a:sym typeface="Arial"/>
              </a:defRPr>
            </a:pPr>
            <a:r>
              <a:t>to resolve the situation. </a:t>
            </a:r>
          </a:p>
          <a:p>
            <a:pPr algn="l" defTabSz="457200">
              <a:defRPr sz="4200">
                <a:solidFill>
                  <a:srgbClr val="1D1D1D"/>
                </a:solidFill>
                <a:latin typeface="Arial"/>
                <a:ea typeface="Arial"/>
                <a:cs typeface="Arial"/>
                <a:sym typeface="Arial"/>
              </a:defRPr>
            </a:pPr>
            <a:r>
              <a:t>The narrator then says whether the group won or lost depending on the outcome</a:t>
            </a:r>
          </a:p>
          <a:p>
            <a:pPr algn="l" defTabSz="457200">
              <a:defRPr sz="4200">
                <a:solidFill>
                  <a:srgbClr val="1D1D1D"/>
                </a:solidFill>
                <a:latin typeface="Arial"/>
                <a:ea typeface="Arial"/>
                <a:cs typeface="Arial"/>
                <a:sym typeface="Arial"/>
              </a:defRPr>
            </a:pPr>
            <a:r>
              <a:t> of the situation as it was planned by the players )</a:t>
            </a:r>
          </a:p>
        </p:txBody>
      </p:sp>
      <p:pic>
        <p:nvPicPr>
          <p:cNvPr id="4"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5"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6" name="Picture 2" descr="Picture 2"/>
          <p:cNvPicPr>
            <a:picLocks noChangeAspect="1"/>
          </p:cNvPicPr>
          <p:nvPr/>
        </p:nvPicPr>
        <p:blipFill>
          <a:blip r:embed="rId4" cstate="print">
            <a:extLst/>
          </a:blip>
          <a:stretch>
            <a:fillRect/>
          </a:stretch>
        </p:blipFill>
        <p:spPr>
          <a:xfrm>
            <a:off x="488695" y="12002851"/>
            <a:ext cx="3303458" cy="1605810"/>
          </a:xfrm>
          <a:prstGeom prst="rect">
            <a:avLst/>
          </a:prstGeom>
          <a:ln w="12700">
            <a:miter lim="400000"/>
          </a:ln>
        </p:spPr>
      </p:pic>
      <p:pic>
        <p:nvPicPr>
          <p:cNvPr id="7" name="Kép 7" descr="Kép 7"/>
          <p:cNvPicPr>
            <a:picLocks noChangeAspect="1"/>
          </p:cNvPicPr>
          <p:nvPr/>
        </p:nvPicPr>
        <p:blipFill>
          <a:blip r:embed="rId5" cstate="print">
            <a:extLst/>
          </a:blip>
          <a:stretch>
            <a:fillRect/>
          </a:stretch>
        </p:blipFill>
        <p:spPr>
          <a:xfrm>
            <a:off x="7079432" y="12495382"/>
            <a:ext cx="1523266" cy="1048484"/>
          </a:xfrm>
          <a:prstGeom prst="rect">
            <a:avLst/>
          </a:prstGeom>
          <a:ln w="12700">
            <a:miter lim="400000"/>
          </a:ln>
        </p:spPr>
      </p:pic>
      <p:pic>
        <p:nvPicPr>
          <p:cNvPr id="8" name="Kép 8" descr="Kép 8"/>
          <p:cNvPicPr>
            <a:picLocks noChangeAspect="1"/>
          </p:cNvPicPr>
          <p:nvPr/>
        </p:nvPicPr>
        <p:blipFill>
          <a:blip r:embed="rId6" cstate="print">
            <a:extLst/>
          </a:blip>
          <a:stretch>
            <a:fillRect/>
          </a:stretch>
        </p:blipFill>
        <p:spPr>
          <a:xfrm>
            <a:off x="12768064" y="12430587"/>
            <a:ext cx="3860262" cy="1178074"/>
          </a:xfrm>
          <a:prstGeom prst="rect">
            <a:avLst/>
          </a:prstGeom>
          <a:ln w="12700">
            <a:miter lim="400000"/>
          </a:ln>
        </p:spPr>
      </p:pic>
      <p:pic>
        <p:nvPicPr>
          <p:cNvPr id="9" name="Kép 6" descr="Kép 6"/>
          <p:cNvPicPr>
            <a:picLocks noChangeAspect="1"/>
          </p:cNvPicPr>
          <p:nvPr/>
        </p:nvPicPr>
        <p:blipFill>
          <a:blip r:embed="rId7"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Depending on the outcome the NARRATOR choses to give  BENEFITS/REWARDS,…"/>
          <p:cNvSpPr txBox="1"/>
          <p:nvPr/>
        </p:nvSpPr>
        <p:spPr>
          <a:xfrm>
            <a:off x="2545029" y="3767925"/>
            <a:ext cx="20075129" cy="61801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457200">
              <a:defRPr sz="4200">
                <a:solidFill>
                  <a:srgbClr val="1D1D1D"/>
                </a:solidFill>
                <a:latin typeface="Arial"/>
                <a:ea typeface="Arial"/>
                <a:cs typeface="Arial"/>
                <a:sym typeface="Arial"/>
              </a:defRPr>
            </a:pPr>
            <a:r>
              <a:t>Depending on the outcome the </a:t>
            </a:r>
            <a:r>
              <a:rPr b="1"/>
              <a:t>NARRATOR</a:t>
            </a:r>
            <a:r>
              <a:t> choses to give  </a:t>
            </a:r>
            <a:r>
              <a:rPr b="1"/>
              <a:t>BENEFITS/REWARDS</a:t>
            </a:r>
            <a:r>
              <a:t>,</a:t>
            </a:r>
          </a:p>
          <a:p>
            <a:pPr algn="l" defTabSz="457200">
              <a:defRPr sz="4200">
                <a:solidFill>
                  <a:srgbClr val="1D1D1D"/>
                </a:solidFill>
                <a:latin typeface="Arial"/>
                <a:ea typeface="Arial"/>
                <a:cs typeface="Arial"/>
                <a:sym typeface="Arial"/>
              </a:defRPr>
            </a:pPr>
            <a:r>
              <a:t> individually or to the whole group ( the player who had the winner idea gains a skill/</a:t>
            </a:r>
          </a:p>
          <a:p>
            <a:pPr algn="l" defTabSz="457200">
              <a:defRPr sz="4200">
                <a:solidFill>
                  <a:srgbClr val="1D1D1D"/>
                </a:solidFill>
                <a:latin typeface="Arial"/>
                <a:ea typeface="Arial"/>
                <a:cs typeface="Arial"/>
                <a:sym typeface="Arial"/>
              </a:defRPr>
            </a:pPr>
            <a:r>
              <a:t>all the players gain a new skill)</a:t>
            </a:r>
          </a:p>
          <a:p>
            <a:pPr algn="l" defTabSz="457200">
              <a:defRPr sz="4200" b="1">
                <a:solidFill>
                  <a:srgbClr val="1D1D1D"/>
                </a:solidFill>
                <a:latin typeface="Arial"/>
                <a:ea typeface="Arial"/>
                <a:cs typeface="Arial"/>
                <a:sym typeface="Arial"/>
              </a:defRPr>
            </a:pPr>
            <a:endParaRPr/>
          </a:p>
          <a:p>
            <a:pPr algn="l" defTabSz="457200">
              <a:defRPr sz="4200" b="1">
                <a:solidFill>
                  <a:srgbClr val="1D1D1D"/>
                </a:solidFill>
                <a:latin typeface="Arial"/>
                <a:ea typeface="Arial"/>
                <a:cs typeface="Arial"/>
                <a:sym typeface="Arial"/>
              </a:defRPr>
            </a:pPr>
            <a:endParaRPr/>
          </a:p>
          <a:p>
            <a:pPr algn="l" defTabSz="457200">
              <a:defRPr sz="4200" b="1">
                <a:solidFill>
                  <a:srgbClr val="1D1D1D"/>
                </a:solidFill>
                <a:latin typeface="Arial"/>
                <a:ea typeface="Arial"/>
                <a:cs typeface="Arial"/>
                <a:sym typeface="Arial"/>
              </a:defRPr>
            </a:pPr>
            <a:endParaRPr/>
          </a:p>
          <a:p>
            <a:pPr algn="l" defTabSz="457200">
              <a:defRPr sz="4200" b="1">
                <a:solidFill>
                  <a:srgbClr val="1D1D1D"/>
                </a:solidFill>
                <a:latin typeface="Arial"/>
                <a:ea typeface="Arial"/>
                <a:cs typeface="Arial"/>
                <a:sym typeface="Arial"/>
              </a:defRPr>
            </a:pPr>
            <a:endParaRPr/>
          </a:p>
          <a:p>
            <a:pPr algn="l" defTabSz="457200">
              <a:defRPr sz="4200" b="1">
                <a:solidFill>
                  <a:srgbClr val="1D1D1D"/>
                </a:solidFill>
                <a:latin typeface="Arial"/>
                <a:ea typeface="Arial"/>
                <a:cs typeface="Arial"/>
                <a:sym typeface="Arial"/>
              </a:defRPr>
            </a:pPr>
            <a:r>
              <a:t>END OF THE GAME:  NON-ZERO SUM</a:t>
            </a:r>
          </a:p>
          <a:p>
            <a:pPr algn="l" defTabSz="457200">
              <a:defRPr sz="4200">
                <a:solidFill>
                  <a:srgbClr val="1D1D1D"/>
                </a:solidFill>
                <a:latin typeface="Arial"/>
                <a:ea typeface="Arial"/>
                <a:cs typeface="Arial"/>
                <a:sym typeface="Arial"/>
              </a:defRPr>
            </a:pPr>
            <a:r>
              <a:t>There is no One Winner. Either the group wins or the group loses.</a:t>
            </a:r>
          </a:p>
        </p:txBody>
      </p:sp>
      <p:pic>
        <p:nvPicPr>
          <p:cNvPr id="3" name="Picture 3" descr="Picture 3"/>
          <p:cNvPicPr>
            <a:picLocks noChangeAspect="1"/>
          </p:cNvPicPr>
          <p:nvPr/>
        </p:nvPicPr>
        <p:blipFill>
          <a:blip r:embed="rId2" cstate="print">
            <a:extLst/>
          </a:blip>
          <a:stretch>
            <a:fillRect/>
          </a:stretch>
        </p:blipFill>
        <p:spPr>
          <a:xfrm>
            <a:off x="179511" y="179999"/>
            <a:ext cx="4724134" cy="1349409"/>
          </a:xfrm>
          <a:prstGeom prst="rect">
            <a:avLst/>
          </a:prstGeom>
          <a:ln w="12700">
            <a:miter lim="400000"/>
          </a:ln>
        </p:spPr>
      </p:pic>
      <p:pic>
        <p:nvPicPr>
          <p:cNvPr id="4" name="Kép 5" descr="Kép 5"/>
          <p:cNvPicPr>
            <a:picLocks noChangeAspect="1"/>
          </p:cNvPicPr>
          <p:nvPr/>
        </p:nvPicPr>
        <p:blipFill>
          <a:blip r:embed="rId3" cstate="print">
            <a:extLst/>
          </a:blip>
          <a:stretch>
            <a:fillRect/>
          </a:stretch>
        </p:blipFill>
        <p:spPr>
          <a:xfrm>
            <a:off x="21769064" y="156063"/>
            <a:ext cx="2227794" cy="2204191"/>
          </a:xfrm>
          <a:prstGeom prst="rect">
            <a:avLst/>
          </a:prstGeom>
          <a:ln w="12700">
            <a:miter lim="400000"/>
          </a:ln>
        </p:spPr>
      </p:pic>
      <p:pic>
        <p:nvPicPr>
          <p:cNvPr id="5" name="Picture 2" descr="Picture 2"/>
          <p:cNvPicPr>
            <a:picLocks noChangeAspect="1"/>
          </p:cNvPicPr>
          <p:nvPr/>
        </p:nvPicPr>
        <p:blipFill>
          <a:blip r:embed="rId4" cstate="print">
            <a:extLst/>
          </a:blip>
          <a:stretch>
            <a:fillRect/>
          </a:stretch>
        </p:blipFill>
        <p:spPr>
          <a:xfrm>
            <a:off x="488695" y="12002851"/>
            <a:ext cx="3303458" cy="1605810"/>
          </a:xfrm>
          <a:prstGeom prst="rect">
            <a:avLst/>
          </a:prstGeom>
          <a:ln w="12700">
            <a:miter lim="400000"/>
          </a:ln>
        </p:spPr>
      </p:pic>
      <p:pic>
        <p:nvPicPr>
          <p:cNvPr id="6" name="Kép 7" descr="Kép 7"/>
          <p:cNvPicPr>
            <a:picLocks noChangeAspect="1"/>
          </p:cNvPicPr>
          <p:nvPr/>
        </p:nvPicPr>
        <p:blipFill>
          <a:blip r:embed="rId5" cstate="print">
            <a:extLst/>
          </a:blip>
          <a:stretch>
            <a:fillRect/>
          </a:stretch>
        </p:blipFill>
        <p:spPr>
          <a:xfrm>
            <a:off x="7079432" y="12495382"/>
            <a:ext cx="1523266" cy="1048484"/>
          </a:xfrm>
          <a:prstGeom prst="rect">
            <a:avLst/>
          </a:prstGeom>
          <a:ln w="12700">
            <a:miter lim="400000"/>
          </a:ln>
        </p:spPr>
      </p:pic>
      <p:pic>
        <p:nvPicPr>
          <p:cNvPr id="7" name="Kép 8" descr="Kép 8"/>
          <p:cNvPicPr>
            <a:picLocks noChangeAspect="1"/>
          </p:cNvPicPr>
          <p:nvPr/>
        </p:nvPicPr>
        <p:blipFill>
          <a:blip r:embed="rId6" cstate="print">
            <a:extLst/>
          </a:blip>
          <a:stretch>
            <a:fillRect/>
          </a:stretch>
        </p:blipFill>
        <p:spPr>
          <a:xfrm>
            <a:off x="12768064" y="12430587"/>
            <a:ext cx="3860262" cy="1178074"/>
          </a:xfrm>
          <a:prstGeom prst="rect">
            <a:avLst/>
          </a:prstGeom>
          <a:ln w="12700">
            <a:miter lim="400000"/>
          </a:ln>
        </p:spPr>
      </p:pic>
      <p:pic>
        <p:nvPicPr>
          <p:cNvPr id="8" name="Kép 6" descr="Kép 6"/>
          <p:cNvPicPr>
            <a:picLocks noChangeAspect="1"/>
          </p:cNvPicPr>
          <p:nvPr/>
        </p:nvPicPr>
        <p:blipFill>
          <a:blip r:embed="rId7" cstate="print">
            <a:extLst/>
          </a:blip>
          <a:stretch>
            <a:fillRect/>
          </a:stretch>
        </p:blipFill>
        <p:spPr>
          <a:xfrm>
            <a:off x="21120992" y="12008086"/>
            <a:ext cx="2276933" cy="1600576"/>
          </a:xfrm>
          <a:prstGeom prst="rect">
            <a:avLst/>
          </a:prstGeom>
          <a:ln w="12700">
            <a:miter lim="400000"/>
          </a:ln>
        </p:spPr>
      </p:pic>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Craft">
  <a:themeElements>
    <a:clrScheme name="Craft">
      <a:dk1>
        <a:srgbClr val="888888"/>
      </a:dk1>
      <a:lt1>
        <a:srgbClr val="006288"/>
      </a:lt1>
      <a:dk2>
        <a:srgbClr val="5C5D5F"/>
      </a:dk2>
      <a:lt2>
        <a:srgbClr val="CBCBCB"/>
      </a:lt2>
      <a:accent1>
        <a:srgbClr val="68B7E8"/>
      </a:accent1>
      <a:accent2>
        <a:srgbClr val="87BD40"/>
      </a:accent2>
      <a:accent3>
        <a:srgbClr val="E1B949"/>
      </a:accent3>
      <a:accent4>
        <a:srgbClr val="DF8E3E"/>
      </a:accent4>
      <a:accent5>
        <a:srgbClr val="DA6856"/>
      </a:accent5>
      <a:accent6>
        <a:srgbClr val="9779C2"/>
      </a:accent6>
      <a:hlink>
        <a:srgbClr val="0000FF"/>
      </a:hlink>
      <a:folHlink>
        <a:srgbClr val="FF00FF"/>
      </a:folHlink>
    </a:clrScheme>
    <a:fontScheme name="Craft">
      <a:majorFont>
        <a:latin typeface="Georgia"/>
        <a:ea typeface="Georgia"/>
        <a:cs typeface="Georgia"/>
      </a:majorFont>
      <a:minorFont>
        <a:latin typeface="Marker Felt"/>
        <a:ea typeface="Marker Felt"/>
        <a:cs typeface="Marker Felt"/>
      </a:minorFont>
    </a:fontScheme>
    <a:fmtScheme name="Craf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outerShdw blurRad="25400" dist="12700" dir="5400000" rotWithShape="0">
                <a:srgbClr val="000000">
                  <a:alpha val="30000"/>
                </a:srgbClr>
              </a:outerShdw>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rgbClr val="FFFFFF">
              <a:alpha val="70300"/>
            </a:srgb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raft">
  <a:themeElements>
    <a:clrScheme name="Craft">
      <a:dk1>
        <a:srgbClr val="000000"/>
      </a:dk1>
      <a:lt1>
        <a:srgbClr val="FFFFFF"/>
      </a:lt1>
      <a:dk2>
        <a:srgbClr val="5C5D5F"/>
      </a:dk2>
      <a:lt2>
        <a:srgbClr val="CBCBCB"/>
      </a:lt2>
      <a:accent1>
        <a:srgbClr val="68B7E8"/>
      </a:accent1>
      <a:accent2>
        <a:srgbClr val="87BD40"/>
      </a:accent2>
      <a:accent3>
        <a:srgbClr val="E1B949"/>
      </a:accent3>
      <a:accent4>
        <a:srgbClr val="DF8E3E"/>
      </a:accent4>
      <a:accent5>
        <a:srgbClr val="DA6856"/>
      </a:accent5>
      <a:accent6>
        <a:srgbClr val="9779C2"/>
      </a:accent6>
      <a:hlink>
        <a:srgbClr val="0000FF"/>
      </a:hlink>
      <a:folHlink>
        <a:srgbClr val="FF00FF"/>
      </a:folHlink>
    </a:clrScheme>
    <a:fontScheme name="Craft">
      <a:majorFont>
        <a:latin typeface="Georgia"/>
        <a:ea typeface="Georgia"/>
        <a:cs typeface="Georgia"/>
      </a:majorFont>
      <a:minorFont>
        <a:latin typeface="Marker Felt"/>
        <a:ea typeface="Marker Felt"/>
        <a:cs typeface="Marker Felt"/>
      </a:minorFont>
    </a:fontScheme>
    <a:fmtScheme name="Craf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outerShdw blurRad="25400" dist="12700" dir="5400000" rotWithShape="0">
                <a:srgbClr val="000000">
                  <a:alpha val="30000"/>
                </a:srgbClr>
              </a:outerShdw>
            </a:effectLst>
            <a:uFillTx/>
            <a:latin typeface="+mn-lt"/>
            <a:ea typeface="+mn-ea"/>
            <a:cs typeface="+mn-cs"/>
            <a:sym typeface="Marker Fel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0800" cap="flat">
          <a:solidFill>
            <a:srgbClr val="FFFFFF">
              <a:alpha val="70300"/>
            </a:srgb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6288"/>
            </a:solidFill>
            <a:effectLst/>
            <a:uFillTx/>
            <a:latin typeface="+mj-lt"/>
            <a:ea typeface="+mj-ea"/>
            <a:cs typeface="+mj-cs"/>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TotalTime>
  <Words>1091</Words>
  <Application>Microsoft Office PowerPoint</Application>
  <PresentationFormat>Egyéni</PresentationFormat>
  <Paragraphs>132</Paragraphs>
  <Slides>12</Slides>
  <Notes>0</Notes>
  <HiddenSlides>0</HiddenSlides>
  <MMClips>0</MMClips>
  <ScaleCrop>false</ScaleCrop>
  <HeadingPairs>
    <vt:vector size="4" baseType="variant">
      <vt:variant>
        <vt:lpstr>Téma</vt:lpstr>
      </vt:variant>
      <vt:variant>
        <vt:i4>1</vt:i4>
      </vt:variant>
      <vt:variant>
        <vt:lpstr>Diacímek</vt:lpstr>
      </vt:variant>
      <vt:variant>
        <vt:i4>12</vt:i4>
      </vt:variant>
    </vt:vector>
  </HeadingPairs>
  <TitlesOfParts>
    <vt:vector size="13" baseType="lpstr">
      <vt:lpstr>Craft</vt:lpstr>
      <vt:lpstr>    ΙΟ8  Ways of implementing game therapies in adult learning Methodology / guidelines (Non-formal learning and method) Role Play Game</vt:lpstr>
      <vt:lpstr>2. dia</vt:lpstr>
      <vt:lpstr>3. dia</vt:lpstr>
      <vt:lpstr>4. dia</vt:lpstr>
      <vt:lpstr>5. dia</vt:lpstr>
      <vt:lpstr>6. dia</vt:lpstr>
      <vt:lpstr>7. dia</vt:lpstr>
      <vt:lpstr>8. dia</vt:lpstr>
      <vt:lpstr>9. dia</vt:lpstr>
      <vt:lpstr>10. dia</vt:lpstr>
      <vt:lpstr>11. dia</vt:lpstr>
      <vt:lpstr>12. dia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ΙΟ8  Role Play Game</dc:title>
  <dc:creator>Mercedes</dc:creator>
  <cp:lastModifiedBy>Mercedes</cp:lastModifiedBy>
  <cp:revision>3</cp:revision>
  <dcterms:modified xsi:type="dcterms:W3CDTF">2022-07-24T02:05:53Z</dcterms:modified>
</cp:coreProperties>
</file>