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714" y="-11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4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9" name="Image" descr="Image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Egyéni</PresentationFormat>
  <Paragraphs>0</Paragraphs>
  <Slides>22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3" baseType="lpstr">
      <vt:lpstr>21_BasicWhite</vt:lpstr>
      <vt:lpstr>1. dia</vt:lpstr>
      <vt:lpstr>2. dia</vt:lpstr>
      <vt:lpstr>3. dia</vt:lpstr>
      <vt:lpstr>4. dia</vt:lpstr>
      <vt:lpstr>5. dia</vt:lpstr>
      <vt:lpstr>6. dia</vt:lpstr>
      <vt:lpstr>7. dia</vt:lpstr>
      <vt:lpstr>8. dia</vt:lpstr>
      <vt:lpstr>9. dia</vt:lpstr>
      <vt:lpstr>10. dia</vt:lpstr>
      <vt:lpstr>11. dia</vt:lpstr>
      <vt:lpstr>12. dia</vt:lpstr>
      <vt:lpstr>13. dia</vt:lpstr>
      <vt:lpstr>14. dia</vt:lpstr>
      <vt:lpstr>15. dia</vt:lpstr>
      <vt:lpstr>16. dia</vt:lpstr>
      <vt:lpstr>17. dia</vt:lpstr>
      <vt:lpstr>18. dia</vt:lpstr>
      <vt:lpstr>19. dia</vt:lpstr>
      <vt:lpstr>20. dia</vt:lpstr>
      <vt:lpstr>21. dia</vt:lpstr>
      <vt:lpstr>22.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Mercedes</dc:creator>
  <cp:lastModifiedBy>Mercedes</cp:lastModifiedBy>
  <cp:revision>1</cp:revision>
  <dcterms:modified xsi:type="dcterms:W3CDTF">2021-08-23T02:57:46Z</dcterms:modified>
</cp:coreProperties>
</file>