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2022. 07. 05.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2022. 07. 05.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2022. 07. 05.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2022. 07. 05.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2022. 07. 05.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2022. 07. 05.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2022. 07. 05.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2022. 07. 05.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2022. 07. 05.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2022. 07. 05.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2022. 07. 05.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3A9BC-FBCD-4BDC-80CA-A83998268D98}" type="datetimeFigureOut">
              <a:rPr lang="hu-HU" smtClean="0"/>
              <a:pPr/>
              <a:t>2022. 07. 05.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174220" y="1412776"/>
            <a:ext cx="886227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Antropos </a:t>
            </a:r>
            <a:r>
              <a:rPr lang="hu-H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Mental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Hygiene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  <a:endParaRPr lang="hu-H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IO8</a:t>
            </a:r>
          </a:p>
          <a:p>
            <a:pPr algn="ctr"/>
            <a:r>
              <a:rPr lang="en-U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Ways of implementing game therapies in adult learning</a:t>
            </a:r>
            <a:endParaRPr lang="hu-HU" sz="4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TM in Athens                                                                                                                                                                                 07- 08/07/2022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179512" y="960327"/>
            <a:ext cx="885698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Antropos is developing a fairytale-based card game that aims </a:t>
            </a:r>
            <a:r>
              <a:rPr lang="hu-HU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for</a:t>
            </a:r>
            <a:r>
              <a:rPr lang="hu-H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creativity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collaboration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with fellow players,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recognizing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and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us</a:t>
            </a:r>
            <a:r>
              <a:rPr lang="hu-H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ing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different skills and abilities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The experiences gained during the game can be translated into action that can be experienced in reality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hu-H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algn="ctr"/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The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cards depict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different fairy tale heroes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are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marked, indicating the positive and negative skills and abilities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of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the given fairy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tale</a:t>
            </a:r>
            <a:r>
              <a:rPr lang="hu-H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character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hu-H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I.e.: 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Dwarf: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industrious, can produce bricks, can dig wells, treasure hunt, talk to animals,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cunning</a:t>
            </a:r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easily persuaded,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greedy,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hardworking</a:t>
            </a:r>
            <a:endParaRPr lang="hu-H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Fairy: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cast a limited amount of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spells/magic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can neutralize a curse </a:t>
            </a:r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only</a:t>
            </a:r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once</a:t>
            </a:r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does mental work, sings beautifully, does not show off in public, plants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plants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can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</a:t>
            </a:r>
            <a:endParaRPr lang="hu-H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Witch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lives</a:t>
            </a:r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forest</a:t>
            </a:r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</a:t>
            </a:r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cause</a:t>
            </a:r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illness</a:t>
            </a:r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casts curses</a:t>
            </a:r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wants</a:t>
            </a:r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t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urn you in to </a:t>
            </a:r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witch</a:t>
            </a:r>
            <a:endParaRPr lang="hu-H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Steed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talk but only if you feed it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burning ember</a:t>
            </a:r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fly, can defeat evil all by itself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can overcome large physical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obstacles</a:t>
            </a:r>
            <a:endParaRPr lang="hu-H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Fox: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sly, cunning, faithful helping companion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if you do what it asks of you, knows how to use medical herbs</a:t>
            </a:r>
            <a:endParaRPr lang="en-U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119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2" y="6309320"/>
            <a:ext cx="962768" cy="468000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179999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91998" y="180000"/>
            <a:ext cx="800482" cy="792000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2283" y="6273376"/>
            <a:ext cx="768189" cy="540000"/>
          </a:xfrm>
          <a:prstGeom prst="rect">
            <a:avLst/>
          </a:prstGeom>
        </p:spPr>
      </p:pic>
      <p:pic>
        <p:nvPicPr>
          <p:cNvPr id="8" name="Kép 7" descr="Antropos_transparen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6417376"/>
            <a:ext cx="575320" cy="396000"/>
          </a:xfrm>
          <a:prstGeom prst="rect">
            <a:avLst/>
          </a:prstGeom>
        </p:spPr>
      </p:pic>
      <p:pic>
        <p:nvPicPr>
          <p:cNvPr id="9" name="Kép 8" descr="IGA_logo_transparent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64573" y="6453376"/>
            <a:ext cx="1179635" cy="360000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179512" y="1196752"/>
            <a:ext cx="87129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latin typeface="Times New Roman" panose="02020603050405020304" pitchFamily="18" charset="0"/>
                <a:ea typeface="Calibri" panose="020F0502020204030204" pitchFamily="34" charset="0"/>
              </a:rPr>
              <a:t>Dragon: </a:t>
            </a:r>
            <a:r>
              <a:rPr lang="en-US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breathes fire</a:t>
            </a:r>
            <a:r>
              <a:rPr lang="hu-HU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has unlimited li</a:t>
            </a:r>
            <a:r>
              <a:rPr lang="hu-HU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v</a:t>
            </a:r>
            <a:r>
              <a:rPr lang="en-US" i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es</a:t>
            </a:r>
            <a:r>
              <a:rPr lang="hu-HU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destroyer</a:t>
            </a:r>
            <a:r>
              <a:rPr lang="hu-HU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kidnapper</a:t>
            </a:r>
            <a:r>
              <a:rPr lang="hu-HU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</a:rPr>
              <a:t>plot starter, prompting the hero to </a:t>
            </a:r>
            <a:r>
              <a:rPr lang="en-US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act</a:t>
            </a:r>
            <a:endParaRPr lang="hu-HU" i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Snake</a:t>
            </a:r>
            <a:r>
              <a:rPr lang="hu-HU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</a:rPr>
              <a:t>disrupts unity, has ulterior motives, is </a:t>
            </a:r>
            <a:r>
              <a:rPr lang="en-US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malicious,</a:t>
            </a:r>
            <a:r>
              <a:rPr lang="hu-HU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seeks 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</a:rPr>
              <a:t>one's own profit</a:t>
            </a:r>
            <a:r>
              <a:rPr lang="hu-HU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i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hu-H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hu-H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task is to build an empire together, using the abilities and skills of fairytale heroes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hu-H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hu-H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At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the same time, the construction of a new empire is hindered by the Evil Ones (who are also known from fairy tales), and they also have all kinds of skills and abilities. </a:t>
            </a:r>
            <a:endParaRPr lang="hu-H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hu-HU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Players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must cooperate with each other to defeat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the evil</a:t>
            </a:r>
            <a:r>
              <a:rPr lang="hu-H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one by one. </a:t>
            </a:r>
            <a:endParaRPr lang="hu-H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hu-HU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If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they skillfully use the abilities of the fairytale hero they possess, they can work together to defeat the evil forces that threaten the forming empire.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937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370</Words>
  <Application>Microsoft Office PowerPoint</Application>
  <PresentationFormat>Diavetítés a képernyőre (4:3 oldalarány)</PresentationFormat>
  <Paragraphs>35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Office-téma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Andras</dc:creator>
  <cp:lastModifiedBy>User</cp:lastModifiedBy>
  <cp:revision>16</cp:revision>
  <dcterms:created xsi:type="dcterms:W3CDTF">2020-12-18T07:21:37Z</dcterms:created>
  <dcterms:modified xsi:type="dcterms:W3CDTF">2022-07-05T10:08:21Z</dcterms:modified>
</cp:coreProperties>
</file>