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401C0-3D72-4B07-A775-C8700058859C}" type="datetimeFigureOut">
              <a:rPr lang="hu-HU" smtClean="0"/>
              <a:t>2021.07.01.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65F97-7F17-4F02-A5A3-7CBD01C3C4EB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cid:50AC76E8-6079-4E37-8192-3EE465A8A3C7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cid:8668F75A-A914-4F27-BA37-146011B67799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694C5A17-946F-4EC8-9454-8B404FF0C883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ALAPITVANY@VALTOSAV.HU" TargetMode="External"/><Relationship Id="rId2" Type="http://schemas.openxmlformats.org/officeDocument/2006/relationships/hyperlink" Target="http://www.valtosav.h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efogadjukoket.blogspot.com/" TargetMode="External"/><Relationship Id="rId4" Type="http://schemas.openxmlformats.org/officeDocument/2006/relationships/hyperlink" Target="mailto:alapitvany@valtosav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t="10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Váltó-sáv Alapítvány</a:t>
            </a:r>
            <a:br>
              <a:rPr lang="hu-HU" dirty="0" smtClean="0"/>
            </a:br>
            <a:r>
              <a:rPr lang="hu-HU" dirty="0" err="1" smtClean="0"/>
              <a:t>Half-way</a:t>
            </a:r>
            <a:r>
              <a:rPr lang="hu-HU" dirty="0" smtClean="0"/>
              <a:t> </a:t>
            </a:r>
            <a:r>
              <a:rPr lang="hu-HU" dirty="0" err="1" smtClean="0"/>
              <a:t>Flat</a:t>
            </a:r>
            <a:r>
              <a:rPr lang="hu-HU" dirty="0" smtClean="0"/>
              <a:t> Program</a:t>
            </a:r>
            <a:endParaRPr lang="hu-HU" dirty="0"/>
          </a:p>
        </p:txBody>
      </p:sp>
      <p:pic>
        <p:nvPicPr>
          <p:cNvPr id="4" name="Tartalom helye 3" descr="Névtele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28008" y="1938353"/>
            <a:ext cx="4287983" cy="3849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hu-HU" dirty="0" smtClean="0"/>
              <a:t>Basic </a:t>
            </a:r>
            <a:r>
              <a:rPr lang="hu-HU" dirty="0" err="1" smtClean="0"/>
              <a:t>information</a:t>
            </a:r>
            <a:r>
              <a:rPr lang="hu-HU" dirty="0" smtClean="0"/>
              <a:t>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smtClean="0"/>
              <a:t>2002 (1997)</a:t>
            </a:r>
          </a:p>
          <a:p>
            <a:pPr algn="just"/>
            <a:r>
              <a:rPr lang="hu-HU" dirty="0" smtClean="0"/>
              <a:t>INSIDE-OUTSIDE</a:t>
            </a:r>
          </a:p>
          <a:p>
            <a:pPr algn="just"/>
            <a:r>
              <a:rPr lang="hu-HU" dirty="0" smtClean="0"/>
              <a:t>National, civil, </a:t>
            </a:r>
            <a:r>
              <a:rPr lang="hu-HU" dirty="0" err="1" smtClean="0"/>
              <a:t>helping</a:t>
            </a:r>
            <a:r>
              <a:rPr lang="hu-HU" dirty="0" smtClean="0"/>
              <a:t>, </a:t>
            </a:r>
            <a:r>
              <a:rPr lang="hu-HU" dirty="0" err="1" smtClean="0"/>
              <a:t>professional</a:t>
            </a:r>
            <a:endParaRPr lang="hu-HU" dirty="0" smtClean="0"/>
          </a:p>
          <a:p>
            <a:pPr algn="just"/>
            <a:r>
              <a:rPr lang="hu-HU" dirty="0" err="1" smtClean="0"/>
              <a:t>Target</a:t>
            </a:r>
            <a:r>
              <a:rPr lang="hu-HU" dirty="0" smtClean="0"/>
              <a:t> </a:t>
            </a:r>
            <a:r>
              <a:rPr lang="hu-HU" dirty="0" err="1" smtClean="0"/>
              <a:t>group</a:t>
            </a:r>
            <a:r>
              <a:rPr lang="hu-HU" dirty="0" smtClean="0"/>
              <a:t>: </a:t>
            </a:r>
            <a:r>
              <a:rPr lang="hu-HU" dirty="0" err="1" smtClean="0"/>
              <a:t>deviant</a:t>
            </a:r>
            <a:r>
              <a:rPr lang="hu-HU" dirty="0" smtClean="0"/>
              <a:t>, </a:t>
            </a:r>
            <a:r>
              <a:rPr lang="hu-HU" dirty="0" err="1" smtClean="0"/>
              <a:t>underpriviliged</a:t>
            </a:r>
            <a:r>
              <a:rPr lang="hu-HU" dirty="0" smtClean="0"/>
              <a:t>, </a:t>
            </a:r>
            <a:r>
              <a:rPr lang="hu-HU" dirty="0" err="1" smtClean="0"/>
              <a:t>marginalized</a:t>
            </a:r>
            <a:r>
              <a:rPr lang="hu-HU" dirty="0" smtClean="0"/>
              <a:t>, </a:t>
            </a:r>
            <a:r>
              <a:rPr lang="hu-HU" dirty="0" err="1" smtClean="0"/>
              <a:t>vulnerable</a:t>
            </a:r>
            <a:r>
              <a:rPr lang="hu-HU" dirty="0" smtClean="0"/>
              <a:t>, </a:t>
            </a:r>
            <a:r>
              <a:rPr lang="hu-HU" dirty="0" err="1" smtClean="0"/>
              <a:t>indangered</a:t>
            </a:r>
            <a:r>
              <a:rPr lang="hu-HU" dirty="0" smtClean="0"/>
              <a:t> </a:t>
            </a:r>
            <a:r>
              <a:rPr lang="hu-HU" dirty="0" err="1" smtClean="0"/>
              <a:t>groups</a:t>
            </a:r>
            <a:r>
              <a:rPr lang="hu-HU" dirty="0" smtClean="0"/>
              <a:t> – </a:t>
            </a:r>
            <a:r>
              <a:rPr lang="hu-HU" dirty="0" err="1" smtClean="0"/>
              <a:t>prisoners</a:t>
            </a:r>
            <a:r>
              <a:rPr lang="hu-HU" dirty="0" smtClean="0"/>
              <a:t>, </a:t>
            </a:r>
            <a:r>
              <a:rPr lang="hu-HU" dirty="0" err="1" smtClean="0"/>
              <a:t>released</a:t>
            </a:r>
            <a:r>
              <a:rPr lang="hu-HU" dirty="0" smtClean="0"/>
              <a:t>, </a:t>
            </a:r>
            <a:r>
              <a:rPr lang="hu-HU" dirty="0" err="1" smtClean="0"/>
              <a:t>relatives</a:t>
            </a:r>
            <a:r>
              <a:rPr lang="hu-HU" dirty="0" smtClean="0"/>
              <a:t>, </a:t>
            </a:r>
            <a:r>
              <a:rPr lang="hu-HU" dirty="0" err="1" smtClean="0"/>
              <a:t>majority</a:t>
            </a:r>
            <a:r>
              <a:rPr lang="hu-HU" dirty="0" smtClean="0"/>
              <a:t> </a:t>
            </a:r>
            <a:r>
              <a:rPr lang="hu-HU" dirty="0" err="1" smtClean="0"/>
              <a:t>society</a:t>
            </a:r>
            <a:endParaRPr lang="hu-HU" dirty="0" smtClean="0"/>
          </a:p>
          <a:p>
            <a:pPr algn="just"/>
            <a:endParaRPr lang="hu-H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hu-HU" dirty="0" err="1" smtClean="0"/>
              <a:t>Goals</a:t>
            </a:r>
            <a:r>
              <a:rPr lang="hu-HU" dirty="0" smtClean="0"/>
              <a:t>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hu-HU" dirty="0" err="1" smtClean="0"/>
              <a:t>Social</a:t>
            </a:r>
            <a:r>
              <a:rPr lang="hu-HU" dirty="0" smtClean="0"/>
              <a:t> and </a:t>
            </a:r>
            <a:r>
              <a:rPr lang="hu-HU" dirty="0" err="1" smtClean="0"/>
              <a:t>labour</a:t>
            </a:r>
            <a:r>
              <a:rPr lang="hu-HU" dirty="0" smtClean="0"/>
              <a:t> market (re)</a:t>
            </a:r>
            <a:r>
              <a:rPr lang="hu-HU" dirty="0" err="1" smtClean="0"/>
              <a:t>integration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target</a:t>
            </a:r>
            <a:r>
              <a:rPr lang="hu-HU" dirty="0" smtClean="0"/>
              <a:t> </a:t>
            </a:r>
            <a:r>
              <a:rPr lang="hu-HU" dirty="0" err="1" smtClean="0"/>
              <a:t>group</a:t>
            </a:r>
            <a:endParaRPr lang="hu-HU" dirty="0" smtClean="0"/>
          </a:p>
          <a:p>
            <a:pPr algn="just"/>
            <a:r>
              <a:rPr lang="hu-HU" dirty="0" err="1" smtClean="0"/>
              <a:t>Helping</a:t>
            </a:r>
            <a:r>
              <a:rPr lang="hu-HU" dirty="0" smtClean="0"/>
              <a:t> </a:t>
            </a:r>
            <a:r>
              <a:rPr lang="hu-HU" dirty="0" err="1" smtClean="0"/>
              <a:t>work</a:t>
            </a:r>
            <a:r>
              <a:rPr lang="hu-HU" dirty="0" smtClean="0"/>
              <a:t>, </a:t>
            </a:r>
            <a:r>
              <a:rPr lang="hu-HU" dirty="0" err="1" smtClean="0"/>
              <a:t>helping</a:t>
            </a:r>
            <a:r>
              <a:rPr lang="hu-HU" dirty="0" smtClean="0"/>
              <a:t> </a:t>
            </a:r>
            <a:r>
              <a:rPr lang="hu-HU" dirty="0" err="1" smtClean="0"/>
              <a:t>relationship</a:t>
            </a:r>
            <a:endParaRPr lang="hu-HU" dirty="0" smtClean="0"/>
          </a:p>
          <a:p>
            <a:pPr algn="just"/>
            <a:r>
              <a:rPr lang="hu-HU" dirty="0" err="1" smtClean="0"/>
              <a:t>Mental</a:t>
            </a:r>
            <a:r>
              <a:rPr lang="hu-HU" dirty="0" smtClean="0"/>
              <a:t> </a:t>
            </a:r>
            <a:r>
              <a:rPr lang="hu-HU" dirty="0" err="1" smtClean="0"/>
              <a:t>health</a:t>
            </a:r>
            <a:r>
              <a:rPr lang="hu-HU" dirty="0" smtClean="0"/>
              <a:t> </a:t>
            </a:r>
            <a:r>
              <a:rPr lang="hu-HU" dirty="0" err="1" smtClean="0"/>
              <a:t>care</a:t>
            </a:r>
            <a:r>
              <a:rPr lang="hu-HU" dirty="0" smtClean="0"/>
              <a:t>, </a:t>
            </a:r>
            <a:r>
              <a:rPr lang="hu-HU" dirty="0" err="1" smtClean="0"/>
              <a:t>support</a:t>
            </a:r>
            <a:endParaRPr lang="hu-HU" dirty="0" smtClean="0"/>
          </a:p>
          <a:p>
            <a:pPr algn="just"/>
            <a:r>
              <a:rPr lang="hu-HU" dirty="0" err="1" smtClean="0"/>
              <a:t>Enhancement</a:t>
            </a:r>
            <a:r>
              <a:rPr lang="hu-HU" dirty="0" smtClean="0"/>
              <a:t> of </a:t>
            </a:r>
            <a:r>
              <a:rPr lang="hu-HU" dirty="0" err="1" smtClean="0"/>
              <a:t>coping</a:t>
            </a:r>
            <a:r>
              <a:rPr lang="hu-HU" dirty="0" smtClean="0"/>
              <a:t> </a:t>
            </a:r>
            <a:r>
              <a:rPr lang="hu-HU" dirty="0" err="1" smtClean="0"/>
              <a:t>capacity</a:t>
            </a:r>
            <a:endParaRPr lang="hu-HU" dirty="0" smtClean="0"/>
          </a:p>
          <a:p>
            <a:pPr algn="just"/>
            <a:r>
              <a:rPr lang="hu-HU" dirty="0" err="1" smtClean="0"/>
              <a:t>Development</a:t>
            </a:r>
            <a:r>
              <a:rPr lang="hu-HU" dirty="0" smtClean="0"/>
              <a:t> of </a:t>
            </a:r>
            <a:r>
              <a:rPr lang="hu-HU" dirty="0" err="1" smtClean="0"/>
              <a:t>sel-helping</a:t>
            </a:r>
            <a:r>
              <a:rPr lang="hu-HU" dirty="0" smtClean="0"/>
              <a:t> </a:t>
            </a:r>
            <a:r>
              <a:rPr lang="hu-HU" dirty="0" err="1" smtClean="0"/>
              <a:t>skills</a:t>
            </a:r>
            <a:endParaRPr lang="hu-HU" dirty="0" smtClean="0"/>
          </a:p>
          <a:p>
            <a:pPr algn="just"/>
            <a:r>
              <a:rPr lang="hu-HU" dirty="0" err="1" smtClean="0"/>
              <a:t>Training</a:t>
            </a:r>
            <a:r>
              <a:rPr lang="hu-HU" dirty="0" smtClean="0"/>
              <a:t>, </a:t>
            </a:r>
            <a:r>
              <a:rPr lang="hu-HU" dirty="0" err="1" smtClean="0"/>
              <a:t>education</a:t>
            </a:r>
            <a:endParaRPr lang="hu-HU" dirty="0" smtClean="0"/>
          </a:p>
          <a:p>
            <a:pPr algn="just"/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decrease</a:t>
            </a:r>
            <a:r>
              <a:rPr lang="hu-HU" dirty="0" smtClean="0"/>
              <a:t> </a:t>
            </a:r>
            <a:r>
              <a:rPr lang="hu-HU" dirty="0" err="1" smtClean="0"/>
              <a:t>prejudices</a:t>
            </a:r>
            <a:r>
              <a:rPr lang="hu-HU" dirty="0" smtClean="0"/>
              <a:t>, </a:t>
            </a:r>
            <a:r>
              <a:rPr lang="hu-HU" dirty="0" err="1" smtClean="0"/>
              <a:t>sensitization</a:t>
            </a:r>
            <a:r>
              <a:rPr lang="hu-HU" dirty="0" smtClean="0"/>
              <a:t>, </a:t>
            </a:r>
          </a:p>
          <a:p>
            <a:pPr algn="just"/>
            <a:r>
              <a:rPr lang="hu-HU" dirty="0" err="1" smtClean="0"/>
              <a:t>Streghtening</a:t>
            </a:r>
            <a:r>
              <a:rPr lang="hu-HU" dirty="0" smtClean="0"/>
              <a:t> </a:t>
            </a:r>
            <a:r>
              <a:rPr lang="hu-HU" dirty="0" err="1" smtClean="0"/>
              <a:t>social</a:t>
            </a:r>
            <a:r>
              <a:rPr lang="hu-HU" dirty="0" smtClean="0"/>
              <a:t> </a:t>
            </a:r>
            <a:r>
              <a:rPr lang="hu-HU" dirty="0" err="1" smtClean="0"/>
              <a:t>inclusivity</a:t>
            </a:r>
            <a:endParaRPr lang="hu-HU" dirty="0" smtClean="0"/>
          </a:p>
          <a:p>
            <a:pPr algn="just"/>
            <a:r>
              <a:rPr lang="hu-HU" dirty="0" err="1" smtClean="0"/>
              <a:t>Resocialization</a:t>
            </a:r>
            <a:r>
              <a:rPr lang="hu-HU" dirty="0" smtClean="0"/>
              <a:t>/</a:t>
            </a:r>
            <a:r>
              <a:rPr lang="hu-HU" b="1" dirty="0" err="1" smtClean="0"/>
              <a:t>reintegration</a:t>
            </a:r>
            <a:r>
              <a:rPr lang="hu-HU" dirty="0" smtClean="0"/>
              <a:t>/</a:t>
            </a:r>
            <a:r>
              <a:rPr lang="hu-HU" dirty="0" err="1" smtClean="0"/>
              <a:t>rehabilitation-OUTSIDE</a:t>
            </a: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hu-HU" dirty="0" err="1" smtClean="0"/>
              <a:t>Methods</a:t>
            </a:r>
            <a:r>
              <a:rPr lang="hu-HU" dirty="0" smtClean="0"/>
              <a:t>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err="1" smtClean="0"/>
              <a:t>Continous</a:t>
            </a:r>
            <a:r>
              <a:rPr lang="hu-HU" dirty="0" smtClean="0"/>
              <a:t> (</a:t>
            </a:r>
            <a:r>
              <a:rPr lang="hu-HU" dirty="0" err="1" smtClean="0"/>
              <a:t>after</a:t>
            </a:r>
            <a:r>
              <a:rPr lang="hu-HU" dirty="0" smtClean="0"/>
              <a:t>)</a:t>
            </a:r>
            <a:r>
              <a:rPr lang="hu-HU" dirty="0" err="1" smtClean="0"/>
              <a:t>care</a:t>
            </a:r>
            <a:r>
              <a:rPr lang="hu-HU" dirty="0" smtClean="0"/>
              <a:t> / „</a:t>
            </a:r>
            <a:r>
              <a:rPr lang="hu-HU" dirty="0" err="1" smtClean="0"/>
              <a:t>through</a:t>
            </a:r>
            <a:r>
              <a:rPr lang="hu-HU" dirty="0" smtClean="0"/>
              <a:t> </a:t>
            </a:r>
            <a:r>
              <a:rPr lang="hu-HU" dirty="0" err="1" smtClean="0"/>
              <a:t>care</a:t>
            </a:r>
            <a:r>
              <a:rPr lang="hu-HU" dirty="0" smtClean="0"/>
              <a:t>” (OUTSIDE)</a:t>
            </a:r>
          </a:p>
          <a:p>
            <a:r>
              <a:rPr lang="hu-HU" dirty="0" smtClean="0"/>
              <a:t>Civil </a:t>
            </a:r>
            <a:r>
              <a:rPr lang="hu-HU" dirty="0" err="1" smtClean="0"/>
              <a:t>support</a:t>
            </a:r>
            <a:r>
              <a:rPr lang="hu-HU" dirty="0" smtClean="0"/>
              <a:t> </a:t>
            </a:r>
            <a:r>
              <a:rPr lang="hu-HU" dirty="0" err="1" smtClean="0"/>
              <a:t>system</a:t>
            </a:r>
            <a:r>
              <a:rPr lang="hu-HU" dirty="0" smtClean="0"/>
              <a:t> (</a:t>
            </a:r>
            <a:r>
              <a:rPr lang="hu-HU" dirty="0" err="1" smtClean="0"/>
              <a:t>mento</a:t>
            </a:r>
            <a:r>
              <a:rPr lang="hu-HU" dirty="0" smtClean="0"/>
              <a:t>, </a:t>
            </a:r>
            <a:r>
              <a:rPr lang="hu-HU" dirty="0" err="1" smtClean="0"/>
              <a:t>coach</a:t>
            </a:r>
            <a:r>
              <a:rPr lang="hu-HU" dirty="0" smtClean="0"/>
              <a:t>, </a:t>
            </a:r>
            <a:r>
              <a:rPr lang="hu-HU" dirty="0" err="1" smtClean="0"/>
              <a:t>helping</a:t>
            </a:r>
            <a:r>
              <a:rPr lang="hu-HU" dirty="0" smtClean="0"/>
              <a:t> </a:t>
            </a:r>
            <a:r>
              <a:rPr lang="hu-HU" dirty="0" err="1" smtClean="0"/>
              <a:t>relationship</a:t>
            </a:r>
            <a:r>
              <a:rPr lang="hu-HU" dirty="0" smtClean="0"/>
              <a:t>)</a:t>
            </a:r>
          </a:p>
          <a:p>
            <a:r>
              <a:rPr lang="hu-HU" dirty="0" smtClean="0"/>
              <a:t>„</a:t>
            </a:r>
            <a:r>
              <a:rPr lang="hu-HU" dirty="0" err="1" smtClean="0"/>
              <a:t>principle</a:t>
            </a:r>
            <a:r>
              <a:rPr lang="hu-HU" dirty="0" smtClean="0"/>
              <a:t> of „</a:t>
            </a:r>
            <a:r>
              <a:rPr lang="hu-HU" dirty="0" err="1" smtClean="0"/>
              <a:t>several</a:t>
            </a:r>
            <a:r>
              <a:rPr lang="hu-HU" dirty="0" smtClean="0"/>
              <a:t> </a:t>
            </a:r>
            <a:r>
              <a:rPr lang="hu-HU" dirty="0" err="1" smtClean="0"/>
              <a:t>methods</a:t>
            </a:r>
            <a:r>
              <a:rPr lang="hu-HU" dirty="0" smtClean="0"/>
              <a:t> </a:t>
            </a:r>
            <a:r>
              <a:rPr lang="hu-HU" dirty="0" err="1" smtClean="0"/>
              <a:t>instead</a:t>
            </a:r>
            <a:r>
              <a:rPr lang="hu-HU" dirty="0" smtClean="0"/>
              <a:t> of </a:t>
            </a:r>
            <a:r>
              <a:rPr lang="hu-HU" dirty="0" err="1" smtClean="0"/>
              <a:t>one</a:t>
            </a:r>
            <a:r>
              <a:rPr lang="hu-HU" dirty="0" smtClean="0"/>
              <a:t> </a:t>
            </a:r>
            <a:r>
              <a:rPr lang="hu-HU" dirty="0" err="1" smtClean="0"/>
              <a:t>method</a:t>
            </a:r>
            <a:r>
              <a:rPr lang="hu-HU" dirty="0" smtClean="0"/>
              <a:t>”</a:t>
            </a:r>
          </a:p>
          <a:p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toolkit</a:t>
            </a:r>
            <a:r>
              <a:rPr lang="hu-HU" dirty="0" smtClean="0"/>
              <a:t> of </a:t>
            </a:r>
            <a:r>
              <a:rPr lang="hu-HU" dirty="0" err="1" smtClean="0"/>
              <a:t>helping</a:t>
            </a:r>
            <a:r>
              <a:rPr lang="hu-HU" dirty="0" smtClean="0"/>
              <a:t> </a:t>
            </a:r>
            <a:r>
              <a:rPr lang="hu-HU" dirty="0" err="1" smtClean="0"/>
              <a:t>work</a:t>
            </a:r>
            <a:r>
              <a:rPr lang="hu-HU" dirty="0" smtClean="0"/>
              <a:t> (</a:t>
            </a:r>
            <a:r>
              <a:rPr lang="hu-HU" dirty="0" err="1" smtClean="0"/>
              <a:t>group</a:t>
            </a:r>
            <a:r>
              <a:rPr lang="hu-HU" dirty="0" smtClean="0"/>
              <a:t>, </a:t>
            </a:r>
            <a:r>
              <a:rPr lang="hu-HU" dirty="0" err="1" smtClean="0"/>
              <a:t>individual</a:t>
            </a:r>
            <a:r>
              <a:rPr lang="hu-HU" dirty="0" smtClean="0"/>
              <a:t>)</a:t>
            </a:r>
          </a:p>
          <a:p>
            <a:r>
              <a:rPr lang="hu-HU" dirty="0" err="1" smtClean="0"/>
              <a:t>Complexity</a:t>
            </a:r>
            <a:r>
              <a:rPr lang="hu-HU" dirty="0" smtClean="0"/>
              <a:t> and </a:t>
            </a:r>
            <a:r>
              <a:rPr lang="hu-HU" dirty="0" err="1" smtClean="0"/>
              <a:t>sinergy</a:t>
            </a:r>
            <a:r>
              <a:rPr lang="hu-HU" dirty="0" smtClean="0"/>
              <a:t> of </a:t>
            </a:r>
            <a:r>
              <a:rPr lang="hu-HU" dirty="0" err="1" smtClean="0"/>
              <a:t>supportive</a:t>
            </a:r>
            <a:r>
              <a:rPr lang="hu-HU" dirty="0" smtClean="0"/>
              <a:t> and </a:t>
            </a:r>
            <a:r>
              <a:rPr lang="hu-HU" dirty="0" err="1" smtClean="0"/>
              <a:t>educational</a:t>
            </a:r>
            <a:r>
              <a:rPr lang="hu-HU" dirty="0" smtClean="0"/>
              <a:t> </a:t>
            </a:r>
            <a:r>
              <a:rPr lang="hu-HU" dirty="0" err="1" smtClean="0"/>
              <a:t>elements</a:t>
            </a:r>
            <a:r>
              <a:rPr lang="hu-HU" dirty="0" smtClean="0"/>
              <a:t> (</a:t>
            </a:r>
            <a:r>
              <a:rPr lang="hu-HU" dirty="0" err="1" smtClean="0"/>
              <a:t>training</a:t>
            </a:r>
            <a:r>
              <a:rPr lang="hu-HU" dirty="0" smtClean="0"/>
              <a:t> </a:t>
            </a:r>
            <a:r>
              <a:rPr lang="hu-HU" dirty="0" err="1" smtClean="0"/>
              <a:t>and</a:t>
            </a:r>
            <a:r>
              <a:rPr lang="hu-HU" dirty="0" smtClean="0"/>
              <a:t> </a:t>
            </a:r>
            <a:r>
              <a:rPr lang="hu-HU" dirty="0" err="1" smtClean="0"/>
              <a:t>education</a:t>
            </a:r>
            <a:r>
              <a:rPr lang="hu-HU" dirty="0" smtClean="0"/>
              <a:t> </a:t>
            </a:r>
            <a:r>
              <a:rPr lang="hu-HU" dirty="0" err="1" smtClean="0"/>
              <a:t>are</a:t>
            </a:r>
            <a:r>
              <a:rPr lang="hu-HU" dirty="0" smtClean="0"/>
              <a:t> </a:t>
            </a:r>
            <a:r>
              <a:rPr lang="hu-HU" dirty="0" err="1" smtClean="0"/>
              <a:t>methods</a:t>
            </a:r>
            <a:r>
              <a:rPr lang="hu-HU" dirty="0" smtClean="0"/>
              <a:t> </a:t>
            </a:r>
            <a:r>
              <a:rPr lang="hu-HU" dirty="0" err="1" smtClean="0"/>
              <a:t>too</a:t>
            </a:r>
            <a:r>
              <a:rPr lang="hu-HU" dirty="0" smtClean="0"/>
              <a:t>)</a:t>
            </a:r>
          </a:p>
          <a:p>
            <a:r>
              <a:rPr lang="hu-HU" dirty="0" smtClean="0"/>
              <a:t>„</a:t>
            </a:r>
            <a:r>
              <a:rPr lang="hu-HU" dirty="0" err="1" smtClean="0"/>
              <a:t>pollination</a:t>
            </a:r>
            <a:r>
              <a:rPr lang="hu-HU" dirty="0" smtClean="0"/>
              <a:t>”</a:t>
            </a:r>
          </a:p>
          <a:p>
            <a:r>
              <a:rPr lang="hu-HU" dirty="0" smtClean="0"/>
              <a:t>„</a:t>
            </a:r>
            <a:r>
              <a:rPr lang="hu-HU" dirty="0" err="1" smtClean="0"/>
              <a:t>drop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”</a:t>
            </a:r>
          </a:p>
          <a:p>
            <a:r>
              <a:rPr lang="hu-HU" dirty="0" err="1" smtClean="0"/>
              <a:t>coaching</a:t>
            </a:r>
            <a:r>
              <a:rPr lang="hu-HU" dirty="0" smtClean="0"/>
              <a:t>, </a:t>
            </a:r>
            <a:r>
              <a:rPr lang="hu-HU" dirty="0" err="1" smtClean="0"/>
              <a:t>gamification</a:t>
            </a:r>
            <a:r>
              <a:rPr lang="hu-HU" dirty="0" smtClean="0"/>
              <a:t>, </a:t>
            </a:r>
            <a:r>
              <a:rPr lang="hu-HU" dirty="0" err="1" smtClean="0"/>
              <a:t>training</a:t>
            </a:r>
            <a:r>
              <a:rPr lang="hu-HU" dirty="0" smtClean="0"/>
              <a:t>, art </a:t>
            </a:r>
            <a:r>
              <a:rPr lang="hu-HU" dirty="0" err="1" smtClean="0"/>
              <a:t>therapy</a:t>
            </a: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hu-HU" dirty="0" err="1" smtClean="0"/>
              <a:t>Summary</a:t>
            </a:r>
            <a:r>
              <a:rPr lang="hu-HU" dirty="0" smtClean="0"/>
              <a:t>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hu-HU" dirty="0" err="1" smtClean="0"/>
              <a:t>Accommodation</a:t>
            </a:r>
            <a:r>
              <a:rPr lang="hu-HU" dirty="0" smtClean="0"/>
              <a:t> (</a:t>
            </a:r>
            <a:r>
              <a:rPr lang="hu-HU" dirty="0" err="1" smtClean="0"/>
              <a:t>so-called</a:t>
            </a:r>
            <a:r>
              <a:rPr lang="hu-HU" dirty="0" smtClean="0"/>
              <a:t> </a:t>
            </a:r>
            <a:r>
              <a:rPr lang="hu-HU" dirty="0" err="1" smtClean="0"/>
              <a:t>half-way</a:t>
            </a:r>
            <a:r>
              <a:rPr lang="hu-HU" dirty="0" smtClean="0"/>
              <a:t> </a:t>
            </a:r>
            <a:r>
              <a:rPr lang="hu-HU" dirty="0" err="1" smtClean="0"/>
              <a:t>flat</a:t>
            </a:r>
            <a:r>
              <a:rPr lang="hu-HU" dirty="0" smtClean="0"/>
              <a:t> program 01.01.2010-31.03.2016, </a:t>
            </a:r>
            <a:r>
              <a:rPr lang="hu-HU" dirty="0" err="1" smtClean="0"/>
              <a:t>since</a:t>
            </a:r>
            <a:r>
              <a:rPr lang="hu-HU" dirty="0" smtClean="0"/>
              <a:t> 01.12.2019)</a:t>
            </a:r>
          </a:p>
          <a:p>
            <a:pPr algn="just"/>
            <a:r>
              <a:rPr lang="hu-HU" dirty="0" err="1" smtClean="0"/>
              <a:t>Work</a:t>
            </a:r>
            <a:r>
              <a:rPr lang="hu-HU" dirty="0" smtClean="0"/>
              <a:t>, </a:t>
            </a:r>
            <a:r>
              <a:rPr lang="hu-HU" dirty="0" err="1" smtClean="0"/>
              <a:t>job</a:t>
            </a:r>
            <a:r>
              <a:rPr lang="hu-HU" dirty="0" smtClean="0"/>
              <a:t> (</a:t>
            </a:r>
            <a:r>
              <a:rPr lang="hu-HU" dirty="0" err="1" smtClean="0"/>
              <a:t>Change</a:t>
            </a:r>
            <a:r>
              <a:rPr lang="hu-HU" dirty="0" smtClean="0"/>
              <a:t> </a:t>
            </a:r>
            <a:r>
              <a:rPr lang="hu-HU" dirty="0" err="1" smtClean="0"/>
              <a:t>Space</a:t>
            </a:r>
            <a:r>
              <a:rPr lang="hu-HU" dirty="0" smtClean="0"/>
              <a:t>, Váltó-sáv </a:t>
            </a:r>
            <a:r>
              <a:rPr lang="hu-HU" dirty="0" err="1" smtClean="0"/>
              <a:t>Information</a:t>
            </a:r>
            <a:r>
              <a:rPr lang="hu-HU" dirty="0" smtClean="0"/>
              <a:t> </a:t>
            </a:r>
            <a:r>
              <a:rPr lang="hu-HU" dirty="0" err="1" smtClean="0"/>
              <a:t>Base</a:t>
            </a:r>
            <a:r>
              <a:rPr lang="hu-HU" dirty="0" smtClean="0"/>
              <a:t>, </a:t>
            </a:r>
            <a:r>
              <a:rPr lang="hu-HU" dirty="0" err="1" smtClean="0"/>
              <a:t>job</a:t>
            </a:r>
            <a:r>
              <a:rPr lang="hu-HU" dirty="0" smtClean="0"/>
              <a:t> </a:t>
            </a:r>
            <a:r>
              <a:rPr lang="hu-HU" dirty="0" err="1" smtClean="0"/>
              <a:t>coaching</a:t>
            </a:r>
            <a:r>
              <a:rPr lang="hu-HU" dirty="0" smtClean="0"/>
              <a:t>, </a:t>
            </a:r>
            <a:r>
              <a:rPr lang="hu-HU" dirty="0" err="1" smtClean="0"/>
              <a:t>consultation</a:t>
            </a:r>
            <a:r>
              <a:rPr lang="hu-HU" dirty="0" smtClean="0"/>
              <a:t>)</a:t>
            </a:r>
          </a:p>
          <a:p>
            <a:pPr algn="just"/>
            <a:r>
              <a:rPr lang="hu-HU" dirty="0" err="1" smtClean="0"/>
              <a:t>training</a:t>
            </a:r>
            <a:r>
              <a:rPr lang="hu-HU" dirty="0" smtClean="0"/>
              <a:t> (13 </a:t>
            </a:r>
            <a:r>
              <a:rPr lang="hu-HU" dirty="0" err="1" smtClean="0"/>
              <a:t>licensed</a:t>
            </a:r>
            <a:r>
              <a:rPr lang="hu-HU" dirty="0" smtClean="0"/>
              <a:t> </a:t>
            </a:r>
            <a:r>
              <a:rPr lang="hu-HU" dirty="0" err="1" smtClean="0"/>
              <a:t>adult</a:t>
            </a:r>
            <a:r>
              <a:rPr lang="hu-HU" dirty="0" smtClean="0"/>
              <a:t> </a:t>
            </a:r>
            <a:r>
              <a:rPr lang="hu-HU" dirty="0" err="1" smtClean="0"/>
              <a:t>trainings</a:t>
            </a:r>
            <a:r>
              <a:rPr lang="hu-HU" dirty="0" smtClean="0"/>
              <a:t>)</a:t>
            </a:r>
          </a:p>
          <a:p>
            <a:pPr algn="just"/>
            <a:r>
              <a:rPr lang="hu-HU" dirty="0" err="1" smtClean="0"/>
              <a:t>Groups</a:t>
            </a:r>
            <a:r>
              <a:rPr lang="hu-HU" dirty="0" smtClean="0"/>
              <a:t>, </a:t>
            </a:r>
            <a:r>
              <a:rPr lang="hu-HU" dirty="0" err="1" smtClean="0"/>
              <a:t>trainings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penitentiaries</a:t>
            </a:r>
            <a:endParaRPr lang="hu-HU" dirty="0" smtClean="0"/>
          </a:p>
          <a:p>
            <a:pPr algn="just"/>
            <a:r>
              <a:rPr lang="hu-HU" dirty="0" err="1" smtClean="0"/>
              <a:t>Social</a:t>
            </a:r>
            <a:r>
              <a:rPr lang="hu-HU" dirty="0" smtClean="0"/>
              <a:t> </a:t>
            </a:r>
            <a:r>
              <a:rPr lang="hu-HU" dirty="0" err="1" smtClean="0"/>
              <a:t>relationships</a:t>
            </a:r>
            <a:r>
              <a:rPr lang="hu-HU" dirty="0" smtClean="0"/>
              <a:t> (</a:t>
            </a:r>
            <a:r>
              <a:rPr lang="hu-HU" dirty="0" err="1" smtClean="0"/>
              <a:t>helping</a:t>
            </a:r>
            <a:r>
              <a:rPr lang="hu-HU" dirty="0" smtClean="0"/>
              <a:t> </a:t>
            </a:r>
            <a:r>
              <a:rPr lang="hu-HU" dirty="0" err="1" smtClean="0"/>
              <a:t>relationship</a:t>
            </a:r>
            <a:r>
              <a:rPr lang="hu-HU" dirty="0" smtClean="0"/>
              <a:t>, </a:t>
            </a:r>
            <a:r>
              <a:rPr lang="hu-HU" dirty="0" err="1" smtClean="0"/>
              <a:t>mentors</a:t>
            </a:r>
            <a:r>
              <a:rPr lang="hu-HU" dirty="0" smtClean="0"/>
              <a:t>, </a:t>
            </a:r>
            <a:r>
              <a:rPr lang="hu-HU" dirty="0" err="1" smtClean="0"/>
              <a:t>community</a:t>
            </a:r>
            <a:r>
              <a:rPr lang="hu-HU" dirty="0" smtClean="0"/>
              <a:t> program, </a:t>
            </a:r>
            <a:r>
              <a:rPr lang="hu-HU" dirty="0" err="1" smtClean="0"/>
              <a:t>family</a:t>
            </a:r>
            <a:r>
              <a:rPr lang="hu-HU" dirty="0" smtClean="0"/>
              <a:t> </a:t>
            </a:r>
            <a:r>
              <a:rPr lang="hu-HU" dirty="0" err="1" smtClean="0"/>
              <a:t>days</a:t>
            </a:r>
            <a:r>
              <a:rPr lang="hu-HU" dirty="0" smtClean="0"/>
              <a:t>, </a:t>
            </a:r>
            <a:r>
              <a:rPr lang="hu-HU" dirty="0" err="1" smtClean="0"/>
              <a:t>father</a:t>
            </a:r>
            <a:r>
              <a:rPr lang="hu-HU" dirty="0" smtClean="0"/>
              <a:t> </a:t>
            </a:r>
            <a:r>
              <a:rPr lang="hu-HU" dirty="0" err="1" smtClean="0"/>
              <a:t>groups</a:t>
            </a:r>
            <a:r>
              <a:rPr lang="hu-HU" dirty="0" smtClean="0"/>
              <a:t>, etc.)</a:t>
            </a: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err="1" smtClean="0"/>
              <a:t>Half-way</a:t>
            </a:r>
            <a:r>
              <a:rPr lang="hu-HU" dirty="0" smtClean="0"/>
              <a:t> House/</a:t>
            </a:r>
            <a:r>
              <a:rPr lang="hu-HU" dirty="0" err="1" smtClean="0"/>
              <a:t>Flat</a:t>
            </a:r>
            <a:r>
              <a:rPr lang="hu-HU" dirty="0" smtClean="0"/>
              <a:t> program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hu-HU" dirty="0" smtClean="0"/>
              <a:t>2005-2006 – </a:t>
            </a:r>
            <a:r>
              <a:rPr lang="hu-HU" dirty="0" err="1" smtClean="0"/>
              <a:t>feasibility</a:t>
            </a:r>
            <a:r>
              <a:rPr lang="hu-HU" dirty="0" smtClean="0"/>
              <a:t> </a:t>
            </a:r>
            <a:r>
              <a:rPr lang="hu-HU" dirty="0" err="1" smtClean="0"/>
              <a:t>study</a:t>
            </a:r>
            <a:endParaRPr lang="hu-HU" dirty="0" smtClean="0"/>
          </a:p>
          <a:p>
            <a:pPr algn="just"/>
            <a:r>
              <a:rPr lang="hu-HU" dirty="0" err="1" smtClean="0"/>
              <a:t>Experience</a:t>
            </a:r>
            <a:r>
              <a:rPr lang="hu-HU" dirty="0" smtClean="0"/>
              <a:t> </a:t>
            </a:r>
            <a:r>
              <a:rPr lang="hu-HU" dirty="0" err="1" smtClean="0"/>
              <a:t>collecting</a:t>
            </a:r>
            <a:endParaRPr lang="hu-HU" dirty="0" smtClean="0"/>
          </a:p>
          <a:p>
            <a:pPr algn="just">
              <a:buFontTx/>
              <a:buChar char="-"/>
            </a:pPr>
            <a:r>
              <a:rPr lang="hu-HU" dirty="0" err="1" smtClean="0"/>
              <a:t>national</a:t>
            </a:r>
            <a:r>
              <a:rPr lang="hu-HU" dirty="0" smtClean="0"/>
              <a:t>: </a:t>
            </a:r>
            <a:r>
              <a:rPr lang="hu-HU" dirty="0" err="1" smtClean="0"/>
              <a:t>Tas-Alsószenttamás</a:t>
            </a:r>
            <a:r>
              <a:rPr lang="hu-HU" dirty="0" smtClean="0"/>
              <a:t> (Mécses Szeretetszolgálat), Boldogkerti Lakóotthon, Debrecen, Élő Reménység Alapítvány, Dunakeszi</a:t>
            </a:r>
          </a:p>
          <a:p>
            <a:pPr algn="just">
              <a:buFontTx/>
              <a:buChar char="-"/>
            </a:pPr>
            <a:r>
              <a:rPr lang="hu-HU" dirty="0" err="1" smtClean="0"/>
              <a:t>foreign</a:t>
            </a:r>
            <a:r>
              <a:rPr lang="hu-HU" dirty="0" smtClean="0"/>
              <a:t>: </a:t>
            </a:r>
            <a:r>
              <a:rPr lang="hu-HU" dirty="0" err="1" smtClean="0"/>
              <a:t>Latvia</a:t>
            </a:r>
            <a:r>
              <a:rPr lang="hu-HU" dirty="0" smtClean="0"/>
              <a:t> (Riga), St. </a:t>
            </a:r>
            <a:r>
              <a:rPr lang="hu-HU" dirty="0" err="1" smtClean="0"/>
              <a:t>Pölten</a:t>
            </a:r>
            <a:r>
              <a:rPr lang="hu-HU" dirty="0" smtClean="0"/>
              <a:t> (</a:t>
            </a:r>
            <a:r>
              <a:rPr lang="hu-HU" dirty="0" err="1" smtClean="0"/>
              <a:t>Austria</a:t>
            </a:r>
            <a:r>
              <a:rPr lang="hu-HU" dirty="0" smtClean="0"/>
              <a:t>), Brandenburg (</a:t>
            </a:r>
            <a:r>
              <a:rPr lang="hu-HU" dirty="0" err="1" smtClean="0"/>
              <a:t>Germany</a:t>
            </a:r>
            <a:r>
              <a:rPr lang="hu-HU" dirty="0" smtClean="0"/>
              <a:t>) - </a:t>
            </a:r>
            <a:r>
              <a:rPr lang="hu-HU" dirty="0" err="1" smtClean="0"/>
              <a:t>later</a:t>
            </a:r>
            <a:r>
              <a:rPr lang="hu-HU" dirty="0" smtClean="0"/>
              <a:t>: </a:t>
            </a:r>
            <a:r>
              <a:rPr lang="hu-HU" dirty="0" err="1" smtClean="0"/>
              <a:t>Mienia</a:t>
            </a:r>
            <a:r>
              <a:rPr lang="hu-HU" dirty="0" smtClean="0"/>
              <a:t> (</a:t>
            </a:r>
            <a:r>
              <a:rPr lang="hu-HU" dirty="0" err="1" smtClean="0"/>
              <a:t>Poland</a:t>
            </a:r>
            <a:r>
              <a:rPr lang="hu-HU" dirty="0" smtClean="0"/>
              <a:t>), </a:t>
            </a:r>
            <a:r>
              <a:rPr lang="hu-HU" dirty="0" err="1" smtClean="0"/>
              <a:t>Alytus</a:t>
            </a:r>
            <a:r>
              <a:rPr lang="hu-HU" dirty="0" smtClean="0"/>
              <a:t> (</a:t>
            </a:r>
            <a:r>
              <a:rPr lang="hu-HU" dirty="0" err="1" smtClean="0"/>
              <a:t>Lithuania</a:t>
            </a:r>
            <a:r>
              <a:rPr lang="hu-HU" dirty="0" smtClean="0"/>
              <a:t>)</a:t>
            </a: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err="1" smtClean="0"/>
              <a:t>Half-way</a:t>
            </a:r>
            <a:r>
              <a:rPr lang="hu-HU" dirty="0" smtClean="0"/>
              <a:t> program: </a:t>
            </a:r>
            <a:r>
              <a:rPr lang="hu-HU" dirty="0" err="1" smtClean="0"/>
              <a:t>reasons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Complicated</a:t>
            </a:r>
            <a:r>
              <a:rPr lang="hu-HU" dirty="0" smtClean="0"/>
              <a:t> </a:t>
            </a:r>
            <a:r>
              <a:rPr lang="hu-HU" dirty="0" err="1" smtClean="0"/>
              <a:t>family</a:t>
            </a:r>
            <a:r>
              <a:rPr lang="hu-HU" dirty="0" smtClean="0"/>
              <a:t> </a:t>
            </a:r>
            <a:r>
              <a:rPr lang="hu-HU" dirty="0" err="1" smtClean="0"/>
              <a:t>relationships</a:t>
            </a:r>
            <a:endParaRPr lang="hu-HU" dirty="0" smtClean="0"/>
          </a:p>
          <a:p>
            <a:r>
              <a:rPr lang="hu-HU" dirty="0" err="1" smtClean="0"/>
              <a:t>Inadequate</a:t>
            </a:r>
            <a:r>
              <a:rPr lang="hu-HU" dirty="0" smtClean="0"/>
              <a:t> </a:t>
            </a:r>
            <a:r>
              <a:rPr lang="hu-HU" dirty="0" err="1" smtClean="0"/>
              <a:t>care</a:t>
            </a:r>
            <a:r>
              <a:rPr lang="hu-HU" dirty="0" smtClean="0"/>
              <a:t> </a:t>
            </a:r>
            <a:r>
              <a:rPr lang="hu-HU" dirty="0" err="1" smtClean="0"/>
              <a:t>system</a:t>
            </a:r>
            <a:endParaRPr lang="hu-HU" dirty="0" smtClean="0"/>
          </a:p>
          <a:p>
            <a:r>
              <a:rPr lang="hu-HU" dirty="0" smtClean="0"/>
              <a:t>No </a:t>
            </a:r>
            <a:r>
              <a:rPr lang="hu-HU" dirty="0" err="1" smtClean="0"/>
              <a:t>perspective</a:t>
            </a:r>
            <a:endParaRPr lang="hu-HU" dirty="0" smtClean="0"/>
          </a:p>
          <a:p>
            <a:r>
              <a:rPr lang="hu-HU" dirty="0" smtClean="0"/>
              <a:t>Being </a:t>
            </a:r>
            <a:r>
              <a:rPr lang="hu-HU" dirty="0" err="1" smtClean="0"/>
              <a:t>stuck</a:t>
            </a:r>
            <a:r>
              <a:rPr lang="hu-HU" dirty="0" smtClean="0"/>
              <a:t> </a:t>
            </a:r>
            <a:r>
              <a:rPr lang="hu-HU" dirty="0" err="1" smtClean="0"/>
              <a:t>somewhere</a:t>
            </a:r>
            <a:endParaRPr lang="hu-HU" dirty="0" smtClean="0"/>
          </a:p>
          <a:p>
            <a:r>
              <a:rPr lang="hu-HU" dirty="0" err="1" smtClean="0"/>
              <a:t>Permanently</a:t>
            </a:r>
            <a:r>
              <a:rPr lang="hu-HU" dirty="0" smtClean="0"/>
              <a:t>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periphery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good</a:t>
            </a:r>
            <a:endParaRPr lang="hu-HU" dirty="0" smtClean="0"/>
          </a:p>
          <a:p>
            <a:r>
              <a:rPr lang="hu-HU" dirty="0" err="1" smtClean="0"/>
              <a:t>Another</a:t>
            </a:r>
            <a:r>
              <a:rPr lang="hu-HU" dirty="0" smtClean="0"/>
              <a:t> (</a:t>
            </a:r>
            <a:r>
              <a:rPr lang="hu-HU" dirty="0" err="1" smtClean="0"/>
              <a:t>forced</a:t>
            </a:r>
            <a:r>
              <a:rPr lang="hu-HU" dirty="0" smtClean="0"/>
              <a:t>) </a:t>
            </a:r>
            <a:r>
              <a:rPr lang="hu-HU" dirty="0" err="1" smtClean="0"/>
              <a:t>community</a:t>
            </a:r>
            <a:r>
              <a:rPr lang="hu-HU" dirty="0" smtClean="0"/>
              <a:t> (?)</a:t>
            </a:r>
          </a:p>
          <a:p>
            <a:endParaRPr lang="hu-HU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2010-2016, 2019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hu-HU" dirty="0" err="1" smtClean="0"/>
              <a:t>Half-way</a:t>
            </a:r>
            <a:r>
              <a:rPr lang="hu-HU" dirty="0" smtClean="0"/>
              <a:t> </a:t>
            </a:r>
            <a:r>
              <a:rPr lang="hu-HU" dirty="0" err="1" smtClean="0"/>
              <a:t>flat</a:t>
            </a:r>
            <a:r>
              <a:rPr lang="hu-HU" dirty="0" smtClean="0"/>
              <a:t> (</a:t>
            </a:r>
            <a:r>
              <a:rPr lang="hu-HU" dirty="0" err="1" smtClean="0"/>
              <a:t>instead</a:t>
            </a:r>
            <a:r>
              <a:rPr lang="hu-HU" dirty="0" smtClean="0"/>
              <a:t> of house)</a:t>
            </a:r>
          </a:p>
          <a:p>
            <a:pPr algn="just"/>
            <a:r>
              <a:rPr lang="hu-HU" dirty="0" err="1" smtClean="0"/>
              <a:t>In</a:t>
            </a:r>
            <a:r>
              <a:rPr lang="hu-HU" dirty="0" smtClean="0"/>
              <a:t> a </a:t>
            </a:r>
            <a:r>
              <a:rPr lang="hu-HU" dirty="0" err="1" smtClean="0"/>
              <a:t>big</a:t>
            </a:r>
            <a:r>
              <a:rPr lang="hu-HU" dirty="0" smtClean="0"/>
              <a:t> city (Budapest, </a:t>
            </a:r>
            <a:r>
              <a:rPr lang="hu-HU" dirty="0" err="1" smtClean="0"/>
              <a:t>due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employment</a:t>
            </a:r>
            <a:r>
              <a:rPr lang="hu-HU" dirty="0" smtClean="0"/>
              <a:t> </a:t>
            </a:r>
            <a:r>
              <a:rPr lang="hu-HU" dirty="0" err="1" smtClean="0"/>
              <a:t>reasons</a:t>
            </a:r>
            <a:r>
              <a:rPr lang="hu-HU" dirty="0" smtClean="0"/>
              <a:t>)</a:t>
            </a:r>
          </a:p>
          <a:p>
            <a:pPr algn="just"/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8th </a:t>
            </a:r>
            <a:r>
              <a:rPr lang="hu-HU" dirty="0" err="1" smtClean="0"/>
              <a:t>district</a:t>
            </a:r>
            <a:r>
              <a:rPr lang="hu-HU" dirty="0" smtClean="0"/>
              <a:t> (</a:t>
            </a:r>
            <a:r>
              <a:rPr lang="hu-HU" dirty="0" err="1" smtClean="0"/>
              <a:t>practical</a:t>
            </a:r>
            <a:r>
              <a:rPr lang="hu-HU" dirty="0" smtClean="0"/>
              <a:t> </a:t>
            </a:r>
            <a:r>
              <a:rPr lang="hu-HU" dirty="0" err="1" smtClean="0"/>
              <a:t>reasons</a:t>
            </a:r>
            <a:r>
              <a:rPr lang="hu-HU" dirty="0" smtClean="0"/>
              <a:t>)</a:t>
            </a:r>
          </a:p>
          <a:p>
            <a:pPr algn="just"/>
            <a:r>
              <a:rPr lang="hu-HU" dirty="0" err="1" smtClean="0"/>
              <a:t>High</a:t>
            </a:r>
            <a:r>
              <a:rPr lang="hu-HU" dirty="0" smtClean="0"/>
              <a:t> </a:t>
            </a:r>
            <a:r>
              <a:rPr lang="hu-HU" dirty="0" err="1" smtClean="0"/>
              <a:t>threshold</a:t>
            </a:r>
            <a:r>
              <a:rPr lang="hu-HU" dirty="0" smtClean="0"/>
              <a:t> service (</a:t>
            </a:r>
            <a:r>
              <a:rPr lang="hu-HU" dirty="0" err="1" smtClean="0"/>
              <a:t>cooperation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VSA, </a:t>
            </a:r>
            <a:r>
              <a:rPr lang="hu-HU" dirty="0" err="1" smtClean="0"/>
              <a:t>not</a:t>
            </a:r>
            <a:r>
              <a:rPr lang="hu-HU" dirty="0" smtClean="0"/>
              <a:t> a „free </a:t>
            </a:r>
            <a:r>
              <a:rPr lang="hu-HU" dirty="0" err="1" smtClean="0"/>
              <a:t>apartment</a:t>
            </a:r>
            <a:r>
              <a:rPr lang="hu-HU" dirty="0" smtClean="0"/>
              <a:t>”)</a:t>
            </a:r>
          </a:p>
          <a:p>
            <a:pPr algn="just"/>
            <a:r>
              <a:rPr lang="hu-HU" dirty="0" smtClean="0"/>
              <a:t>NOT a </a:t>
            </a:r>
            <a:r>
              <a:rPr lang="hu-HU" dirty="0" err="1" smtClean="0"/>
              <a:t>rehabilitation</a:t>
            </a:r>
            <a:r>
              <a:rPr lang="hu-HU" dirty="0" smtClean="0"/>
              <a:t> </a:t>
            </a:r>
            <a:r>
              <a:rPr lang="hu-HU" dirty="0" err="1" smtClean="0"/>
              <a:t>institution</a:t>
            </a:r>
            <a:r>
              <a:rPr lang="hu-HU" dirty="0" smtClean="0"/>
              <a:t> (</a:t>
            </a:r>
            <a:r>
              <a:rPr lang="hu-HU" dirty="0" err="1" smtClean="0"/>
              <a:t>reintegration</a:t>
            </a:r>
            <a:r>
              <a:rPr lang="hu-HU" dirty="0" smtClean="0"/>
              <a:t>)</a:t>
            </a:r>
          </a:p>
          <a:p>
            <a:pPr algn="just"/>
            <a:r>
              <a:rPr lang="hu-HU" dirty="0" err="1" smtClean="0"/>
              <a:t>Need</a:t>
            </a:r>
            <a:r>
              <a:rPr lang="hu-HU" dirty="0" smtClean="0"/>
              <a:t> and </a:t>
            </a:r>
            <a:r>
              <a:rPr lang="hu-HU" dirty="0" err="1" smtClean="0"/>
              <a:t>motivation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change</a:t>
            </a:r>
            <a:endParaRPr lang="hu-HU" dirty="0" smtClean="0"/>
          </a:p>
          <a:p>
            <a:pPr algn="just"/>
            <a:r>
              <a:rPr lang="hu-HU" dirty="0" smtClean="0"/>
              <a:t>6 </a:t>
            </a:r>
            <a:r>
              <a:rPr lang="hu-HU" dirty="0" err="1" smtClean="0"/>
              <a:t>ppl</a:t>
            </a:r>
            <a:r>
              <a:rPr lang="hu-HU" dirty="0" smtClean="0"/>
              <a:t>/</a:t>
            </a:r>
            <a:r>
              <a:rPr lang="hu-HU" dirty="0" err="1" smtClean="0"/>
              <a:t>flat</a:t>
            </a:r>
            <a:r>
              <a:rPr lang="hu-HU" dirty="0" smtClean="0"/>
              <a:t> </a:t>
            </a:r>
            <a:r>
              <a:rPr lang="hu-HU" dirty="0" err="1" smtClean="0"/>
              <a:t>max</a:t>
            </a:r>
            <a:endParaRPr lang="hu-HU" dirty="0" smtClean="0"/>
          </a:p>
          <a:p>
            <a:pPr algn="just"/>
            <a:r>
              <a:rPr lang="en-US" dirty="0" smtClean="0"/>
              <a:t>Short, few, strict, clear rules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consequences</a:t>
            </a: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Entry</a:t>
            </a:r>
            <a:r>
              <a:rPr lang="hu-HU" dirty="0" smtClean="0"/>
              <a:t> </a:t>
            </a:r>
            <a:r>
              <a:rPr lang="hu-HU" dirty="0" err="1" smtClean="0"/>
              <a:t>process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hu-HU" dirty="0" err="1" smtClean="0"/>
              <a:t>Leaflets</a:t>
            </a:r>
            <a:r>
              <a:rPr lang="hu-HU" dirty="0" smtClean="0"/>
              <a:t>, </a:t>
            </a:r>
            <a:r>
              <a:rPr lang="hu-HU" dirty="0" err="1" smtClean="0"/>
              <a:t>short</a:t>
            </a:r>
            <a:r>
              <a:rPr lang="hu-HU" dirty="0" smtClean="0"/>
              <a:t> film (spot), </a:t>
            </a:r>
            <a:r>
              <a:rPr lang="hu-HU" dirty="0" err="1" smtClean="0"/>
              <a:t>our</a:t>
            </a:r>
            <a:r>
              <a:rPr lang="hu-HU" dirty="0" smtClean="0"/>
              <a:t> </a:t>
            </a:r>
            <a:r>
              <a:rPr lang="hu-HU" dirty="0" err="1" smtClean="0"/>
              <a:t>own</a:t>
            </a:r>
            <a:r>
              <a:rPr lang="hu-HU" dirty="0" smtClean="0"/>
              <a:t> </a:t>
            </a:r>
            <a:r>
              <a:rPr lang="hu-HU" dirty="0" err="1" smtClean="0"/>
              <a:t>programs</a:t>
            </a:r>
            <a:r>
              <a:rPr lang="hu-HU" dirty="0" smtClean="0"/>
              <a:t>, </a:t>
            </a:r>
            <a:r>
              <a:rPr lang="hu-HU" dirty="0" err="1" smtClean="0"/>
              <a:t>webpage</a:t>
            </a:r>
            <a:r>
              <a:rPr lang="hu-HU" dirty="0" smtClean="0"/>
              <a:t> (</a:t>
            </a:r>
            <a:r>
              <a:rPr lang="hu-HU" dirty="0" err="1" smtClean="0"/>
              <a:t>Hungarian</a:t>
            </a:r>
            <a:r>
              <a:rPr lang="hu-HU" dirty="0" smtClean="0"/>
              <a:t> </a:t>
            </a:r>
            <a:r>
              <a:rPr lang="hu-HU" dirty="0" err="1" smtClean="0"/>
              <a:t>Prison</a:t>
            </a:r>
            <a:r>
              <a:rPr lang="hu-HU" dirty="0" smtClean="0"/>
              <a:t> Service, VSA)</a:t>
            </a:r>
          </a:p>
          <a:p>
            <a:pPr algn="just"/>
            <a:r>
              <a:rPr lang="hu-HU" dirty="0" err="1" smtClean="0"/>
              <a:t>Entry</a:t>
            </a:r>
            <a:r>
              <a:rPr lang="hu-HU" dirty="0" smtClean="0"/>
              <a:t> </a:t>
            </a:r>
            <a:r>
              <a:rPr lang="hu-HU" b="1" dirty="0" err="1" smtClean="0"/>
              <a:t>process</a:t>
            </a:r>
            <a:r>
              <a:rPr lang="hu-HU" dirty="0" smtClean="0"/>
              <a:t>: </a:t>
            </a:r>
            <a:r>
              <a:rPr lang="hu-HU" dirty="0" err="1" smtClean="0"/>
              <a:t>application</a:t>
            </a:r>
            <a:r>
              <a:rPr lang="hu-HU" dirty="0" smtClean="0"/>
              <a:t>: </a:t>
            </a:r>
            <a:r>
              <a:rPr lang="hu-HU" dirty="0" err="1" smtClean="0"/>
              <a:t>probation</a:t>
            </a:r>
            <a:r>
              <a:rPr lang="hu-HU" dirty="0" smtClean="0"/>
              <a:t> </a:t>
            </a:r>
            <a:r>
              <a:rPr lang="hu-HU" dirty="0" err="1" smtClean="0"/>
              <a:t>officer</a:t>
            </a:r>
            <a:r>
              <a:rPr lang="hu-HU" dirty="0" smtClean="0"/>
              <a:t>, </a:t>
            </a:r>
            <a:r>
              <a:rPr lang="hu-HU" dirty="0" err="1" smtClean="0"/>
              <a:t>letter</a:t>
            </a:r>
            <a:endParaRPr lang="hu-HU" dirty="0" smtClean="0"/>
          </a:p>
          <a:p>
            <a:pPr algn="just"/>
            <a:r>
              <a:rPr lang="hu-HU" dirty="0" smtClean="0"/>
              <a:t>2 </a:t>
            </a:r>
            <a:r>
              <a:rPr lang="hu-HU" dirty="0" err="1" smtClean="0"/>
              <a:t>co-workers</a:t>
            </a:r>
            <a:r>
              <a:rPr lang="hu-HU" dirty="0" smtClean="0"/>
              <a:t> </a:t>
            </a:r>
            <a:r>
              <a:rPr lang="hu-HU" dirty="0" err="1" smtClean="0"/>
              <a:t>at</a:t>
            </a:r>
            <a:r>
              <a:rPr lang="hu-HU" dirty="0" smtClean="0"/>
              <a:t> </a:t>
            </a:r>
            <a:r>
              <a:rPr lang="hu-HU" dirty="0" err="1" smtClean="0"/>
              <a:t>least</a:t>
            </a:r>
            <a:r>
              <a:rPr lang="hu-HU" dirty="0" smtClean="0"/>
              <a:t> </a:t>
            </a:r>
            <a:r>
              <a:rPr lang="hu-HU" dirty="0" err="1" smtClean="0"/>
              <a:t>twice</a:t>
            </a:r>
            <a:r>
              <a:rPr lang="hu-HU" dirty="0" smtClean="0"/>
              <a:t>, and </a:t>
            </a:r>
            <a:r>
              <a:rPr lang="hu-HU" dirty="0" err="1" smtClean="0"/>
              <a:t>our</a:t>
            </a:r>
            <a:r>
              <a:rPr lang="hu-HU" dirty="0" smtClean="0"/>
              <a:t> </a:t>
            </a:r>
            <a:r>
              <a:rPr lang="hu-HU" dirty="0" err="1" smtClean="0"/>
              <a:t>own</a:t>
            </a:r>
            <a:r>
              <a:rPr lang="hu-HU" dirty="0" smtClean="0"/>
              <a:t> </a:t>
            </a:r>
            <a:r>
              <a:rPr lang="hu-HU" dirty="0" err="1" smtClean="0"/>
              <a:t>clients</a:t>
            </a:r>
            <a:endParaRPr lang="hu-HU" dirty="0" smtClean="0"/>
          </a:p>
          <a:p>
            <a:pPr algn="just"/>
            <a:r>
              <a:rPr lang="hu-HU" dirty="0" smtClean="0"/>
              <a:t>A) </a:t>
            </a:r>
            <a:r>
              <a:rPr lang="hu-HU" dirty="0" err="1" smtClean="0"/>
              <a:t>informations</a:t>
            </a:r>
            <a:r>
              <a:rPr lang="hu-HU" dirty="0" smtClean="0"/>
              <a:t>, </a:t>
            </a:r>
            <a:r>
              <a:rPr lang="hu-HU" dirty="0" err="1" smtClean="0"/>
              <a:t>motivational</a:t>
            </a:r>
            <a:r>
              <a:rPr lang="hu-HU" dirty="0" smtClean="0"/>
              <a:t> </a:t>
            </a:r>
            <a:r>
              <a:rPr lang="hu-HU" dirty="0" err="1" smtClean="0"/>
              <a:t>discussion</a:t>
            </a:r>
            <a:r>
              <a:rPr lang="hu-HU" dirty="0" smtClean="0"/>
              <a:t> b) </a:t>
            </a:r>
            <a:r>
              <a:rPr lang="hu-HU" dirty="0" err="1" smtClean="0"/>
              <a:t>documents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half-way</a:t>
            </a:r>
            <a:r>
              <a:rPr lang="hu-HU" dirty="0" smtClean="0"/>
              <a:t> </a:t>
            </a:r>
            <a:r>
              <a:rPr lang="hu-HU" dirty="0" err="1" smtClean="0"/>
              <a:t>flat</a:t>
            </a:r>
            <a:r>
              <a:rPr lang="hu-HU" dirty="0" smtClean="0"/>
              <a:t> (</a:t>
            </a:r>
            <a:r>
              <a:rPr lang="hu-HU" dirty="0" err="1" smtClean="0"/>
              <a:t>flat</a:t>
            </a:r>
            <a:r>
              <a:rPr lang="hu-HU" dirty="0" smtClean="0"/>
              <a:t> policy, </a:t>
            </a:r>
            <a:r>
              <a:rPr lang="hu-HU" dirty="0" err="1" smtClean="0"/>
              <a:t>cost</a:t>
            </a:r>
            <a:r>
              <a:rPr lang="hu-HU" dirty="0" smtClean="0"/>
              <a:t> </a:t>
            </a:r>
            <a:r>
              <a:rPr lang="hu-HU" dirty="0" err="1" smtClean="0"/>
              <a:t>plan</a:t>
            </a:r>
            <a:r>
              <a:rPr lang="hu-HU" dirty="0" smtClean="0"/>
              <a:t>, </a:t>
            </a:r>
            <a:r>
              <a:rPr lang="hu-HU" dirty="0" err="1" smtClean="0"/>
              <a:t>etc</a:t>
            </a:r>
            <a:r>
              <a:rPr lang="hu-HU" dirty="0" smtClean="0"/>
              <a:t>) c) </a:t>
            </a:r>
            <a:r>
              <a:rPr lang="hu-HU" dirty="0" err="1" smtClean="0"/>
              <a:t>questions</a:t>
            </a:r>
            <a:endParaRPr lang="hu-HU" dirty="0" smtClean="0"/>
          </a:p>
          <a:p>
            <a:pPr algn="just"/>
            <a:r>
              <a:rPr lang="hu-HU" dirty="0" err="1" smtClean="0"/>
              <a:t>Motivation</a:t>
            </a:r>
            <a:r>
              <a:rPr lang="hu-HU" dirty="0" smtClean="0"/>
              <a:t> / </a:t>
            </a:r>
            <a:r>
              <a:rPr lang="hu-HU" dirty="0" err="1" smtClean="0"/>
              <a:t>need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change</a:t>
            </a:r>
            <a:r>
              <a:rPr lang="hu-HU" dirty="0" smtClean="0"/>
              <a:t> / </a:t>
            </a:r>
            <a:r>
              <a:rPr lang="hu-HU" dirty="0" err="1" smtClean="0"/>
              <a:t>possibility</a:t>
            </a:r>
            <a:r>
              <a:rPr lang="hu-HU" dirty="0" smtClean="0"/>
              <a:t> of </a:t>
            </a:r>
            <a:r>
              <a:rPr lang="hu-HU" dirty="0" err="1" smtClean="0"/>
              <a:t>cooperation</a:t>
            </a:r>
            <a:r>
              <a:rPr lang="hu-HU" dirty="0" smtClean="0"/>
              <a:t> / </a:t>
            </a:r>
            <a:r>
              <a:rPr lang="hu-HU" dirty="0" err="1" smtClean="0"/>
              <a:t>labour</a:t>
            </a:r>
            <a:r>
              <a:rPr lang="hu-HU" dirty="0" smtClean="0"/>
              <a:t> market (re)</a:t>
            </a:r>
            <a:r>
              <a:rPr lang="hu-HU" dirty="0" err="1" smtClean="0"/>
              <a:t>integration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err="1" smtClean="0"/>
              <a:t>Who</a:t>
            </a:r>
            <a:r>
              <a:rPr lang="hu-HU" dirty="0" smtClean="0"/>
              <a:t> </a:t>
            </a:r>
            <a:r>
              <a:rPr lang="hu-HU" dirty="0" err="1" smtClean="0"/>
              <a:t>can’t</a:t>
            </a:r>
            <a:r>
              <a:rPr lang="hu-HU" dirty="0" smtClean="0"/>
              <a:t>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dirty="0" err="1" smtClean="0"/>
              <a:t>Ones</a:t>
            </a:r>
            <a:r>
              <a:rPr lang="hu-HU" sz="2400" dirty="0" smtClean="0"/>
              <a:t> </a:t>
            </a:r>
            <a:r>
              <a:rPr lang="hu-HU" sz="2400" dirty="0" err="1" smtClean="0"/>
              <a:t>who</a:t>
            </a:r>
            <a:r>
              <a:rPr lang="hu-HU" sz="2400" dirty="0" smtClean="0"/>
              <a:t> </a:t>
            </a:r>
            <a:r>
              <a:rPr lang="hu-HU" sz="2400" dirty="0" err="1" smtClean="0"/>
              <a:t>could</a:t>
            </a:r>
            <a:r>
              <a:rPr lang="hu-HU" sz="2400" dirty="0" smtClean="0"/>
              <a:t> be </a:t>
            </a:r>
            <a:r>
              <a:rPr lang="hu-HU" sz="2400" dirty="0" err="1" smtClean="0"/>
              <a:t>in</a:t>
            </a:r>
            <a:r>
              <a:rPr lang="hu-HU" sz="2400" dirty="0" smtClean="0"/>
              <a:t> </a:t>
            </a:r>
            <a:r>
              <a:rPr lang="hu-HU" sz="2400" dirty="0" err="1" smtClean="0"/>
              <a:t>reintegraion</a:t>
            </a:r>
            <a:r>
              <a:rPr lang="hu-HU" sz="2400" dirty="0" smtClean="0"/>
              <a:t> </a:t>
            </a:r>
            <a:r>
              <a:rPr lang="hu-HU" sz="2400" dirty="0" err="1" smtClean="0"/>
              <a:t>custody</a:t>
            </a:r>
            <a:r>
              <a:rPr lang="hu-HU" sz="2400" dirty="0" smtClean="0"/>
              <a:t>, </a:t>
            </a:r>
            <a:r>
              <a:rPr lang="hu-HU" sz="2400" dirty="0" err="1" smtClean="0"/>
              <a:t>if</a:t>
            </a:r>
            <a:r>
              <a:rPr lang="hu-HU" sz="2400" dirty="0" smtClean="0"/>
              <a:t> </a:t>
            </a:r>
            <a:r>
              <a:rPr lang="hu-HU" sz="2400" dirty="0" err="1" smtClean="0"/>
              <a:t>they</a:t>
            </a:r>
            <a:r>
              <a:rPr lang="hu-HU" sz="2400" dirty="0" smtClean="0"/>
              <a:t> had a </a:t>
            </a:r>
            <a:r>
              <a:rPr lang="hu-HU" sz="2400" dirty="0" err="1" smtClean="0"/>
              <a:t>acceptance</a:t>
            </a:r>
            <a:r>
              <a:rPr lang="hu-HU" sz="2400" dirty="0" smtClean="0"/>
              <a:t> </a:t>
            </a:r>
            <a:r>
              <a:rPr lang="hu-HU" sz="2400" dirty="0" err="1" smtClean="0"/>
              <a:t>statement</a:t>
            </a:r>
            <a:endParaRPr lang="hu-HU" sz="2400" dirty="0" smtClean="0"/>
          </a:p>
          <a:p>
            <a:pPr algn="just"/>
            <a:r>
              <a:rPr lang="hu-HU" sz="2400" dirty="0" err="1" smtClean="0"/>
              <a:t>disabled</a:t>
            </a:r>
            <a:endParaRPr lang="hu-HU" sz="2400" dirty="0" smtClean="0"/>
          </a:p>
          <a:p>
            <a:pPr algn="just"/>
            <a:r>
              <a:rPr lang="hu-HU" sz="2400" dirty="0" err="1" smtClean="0"/>
              <a:t>elders</a:t>
            </a:r>
            <a:endParaRPr lang="hu-HU" sz="2400" dirty="0" smtClean="0"/>
          </a:p>
          <a:p>
            <a:pPr algn="just"/>
            <a:r>
              <a:rPr lang="hu-HU" sz="2400" dirty="0" err="1" smtClean="0"/>
              <a:t>Ones</a:t>
            </a:r>
            <a:r>
              <a:rPr lang="hu-HU" sz="2400" dirty="0" smtClean="0"/>
              <a:t> </a:t>
            </a:r>
            <a:r>
              <a:rPr lang="hu-HU" sz="2400" dirty="0" err="1" smtClean="0"/>
              <a:t>who</a:t>
            </a:r>
            <a:r>
              <a:rPr lang="hu-HU" sz="2400" dirty="0" smtClean="0"/>
              <a:t> </a:t>
            </a:r>
            <a:r>
              <a:rPr lang="hu-HU" sz="2400" dirty="0" err="1" smtClean="0"/>
              <a:t>before</a:t>
            </a:r>
            <a:r>
              <a:rPr lang="hu-HU" sz="2400" dirty="0" smtClean="0"/>
              <a:t> </a:t>
            </a:r>
            <a:r>
              <a:rPr lang="hu-HU" sz="2400" dirty="0" err="1" smtClean="0"/>
              <a:t>prison</a:t>
            </a:r>
            <a:r>
              <a:rPr lang="hu-HU" sz="2400" dirty="0" smtClean="0"/>
              <a:t> </a:t>
            </a:r>
            <a:r>
              <a:rPr lang="hu-HU" sz="2400" dirty="0" err="1" smtClean="0"/>
              <a:t>lived</a:t>
            </a:r>
            <a:r>
              <a:rPr lang="hu-HU" sz="2400" dirty="0" smtClean="0"/>
              <a:t> </a:t>
            </a:r>
            <a:r>
              <a:rPr lang="hu-HU" sz="2400" dirty="0" err="1" smtClean="0"/>
              <a:t>as</a:t>
            </a:r>
            <a:r>
              <a:rPr lang="hu-HU" sz="2400" dirty="0" smtClean="0"/>
              <a:t> </a:t>
            </a:r>
            <a:r>
              <a:rPr lang="hu-HU" sz="2400" dirty="0" err="1" smtClean="0"/>
              <a:t>homelesses</a:t>
            </a:r>
            <a:r>
              <a:rPr lang="hu-HU" sz="2400" dirty="0" smtClean="0"/>
              <a:t> </a:t>
            </a:r>
            <a:r>
              <a:rPr lang="hu-HU" sz="2400" dirty="0" err="1" smtClean="0"/>
              <a:t>for</a:t>
            </a:r>
            <a:r>
              <a:rPr lang="hu-HU" sz="2400" dirty="0" smtClean="0"/>
              <a:t> a </a:t>
            </a:r>
            <a:r>
              <a:rPr lang="hu-HU" sz="2400" dirty="0" err="1" smtClean="0"/>
              <a:t>long</a:t>
            </a:r>
            <a:r>
              <a:rPr lang="hu-HU" sz="2400" dirty="0" smtClean="0"/>
              <a:t> </a:t>
            </a:r>
            <a:r>
              <a:rPr lang="hu-HU" sz="2400" dirty="0" err="1" smtClean="0"/>
              <a:t>time</a:t>
            </a:r>
            <a:r>
              <a:rPr lang="hu-HU" sz="2400" dirty="0" smtClean="0"/>
              <a:t>, </a:t>
            </a:r>
            <a:r>
              <a:rPr lang="hu-HU" sz="2400" dirty="0" err="1" smtClean="0"/>
              <a:t>know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care</a:t>
            </a:r>
            <a:r>
              <a:rPr lang="hu-HU" sz="2400" dirty="0" smtClean="0"/>
              <a:t> </a:t>
            </a:r>
            <a:r>
              <a:rPr lang="hu-HU" sz="2400" dirty="0" err="1" smtClean="0"/>
              <a:t>system</a:t>
            </a:r>
            <a:r>
              <a:rPr lang="hu-HU" sz="2400" dirty="0" smtClean="0"/>
              <a:t> </a:t>
            </a:r>
            <a:r>
              <a:rPr lang="hu-HU" sz="2400" dirty="0" err="1" smtClean="0"/>
              <a:t>too</a:t>
            </a:r>
            <a:r>
              <a:rPr lang="hu-HU" sz="2400" dirty="0" smtClean="0"/>
              <a:t> </a:t>
            </a:r>
            <a:r>
              <a:rPr lang="hu-HU" sz="2400" dirty="0" err="1" smtClean="0"/>
              <a:t>well</a:t>
            </a:r>
            <a:endParaRPr lang="hu-HU" sz="2400" dirty="0" smtClean="0"/>
          </a:p>
          <a:p>
            <a:pPr algn="just"/>
            <a:r>
              <a:rPr lang="hu-HU" sz="2400" dirty="0" err="1" smtClean="0"/>
              <a:t>Haven’t</a:t>
            </a:r>
            <a:r>
              <a:rPr lang="hu-HU" sz="2400" dirty="0" smtClean="0"/>
              <a:t> </a:t>
            </a:r>
            <a:r>
              <a:rPr lang="hu-HU" sz="2400" dirty="0" err="1" smtClean="0"/>
              <a:t>worked</a:t>
            </a:r>
            <a:r>
              <a:rPr lang="hu-HU" sz="2400" dirty="0" smtClean="0"/>
              <a:t>/</a:t>
            </a:r>
            <a:r>
              <a:rPr lang="hu-HU" sz="2400" dirty="0" err="1" smtClean="0"/>
              <a:t>got</a:t>
            </a:r>
            <a:r>
              <a:rPr lang="hu-HU" sz="2400" dirty="0" smtClean="0"/>
              <a:t> </a:t>
            </a:r>
            <a:r>
              <a:rPr lang="hu-HU" sz="2400" dirty="0" err="1" smtClean="0"/>
              <a:t>education</a:t>
            </a:r>
            <a:r>
              <a:rPr lang="hu-HU" sz="2400" dirty="0" smtClean="0"/>
              <a:t>/ </a:t>
            </a:r>
            <a:r>
              <a:rPr lang="hu-HU" sz="2400" dirty="0" err="1" smtClean="0"/>
              <a:t>participated</a:t>
            </a:r>
            <a:r>
              <a:rPr lang="hu-HU" sz="2400" dirty="0" smtClean="0"/>
              <a:t> </a:t>
            </a:r>
            <a:r>
              <a:rPr lang="hu-HU" sz="2400" dirty="0" err="1" smtClean="0"/>
              <a:t>in</a:t>
            </a:r>
            <a:r>
              <a:rPr lang="hu-HU" sz="2400" dirty="0" smtClean="0"/>
              <a:t> </a:t>
            </a:r>
            <a:r>
              <a:rPr lang="hu-HU" sz="2400" dirty="0" err="1" smtClean="0"/>
              <a:t>programs</a:t>
            </a:r>
            <a:r>
              <a:rPr lang="hu-HU" sz="2400" dirty="0" smtClean="0"/>
              <a:t> </a:t>
            </a:r>
            <a:r>
              <a:rPr lang="hu-HU" sz="2400" dirty="0" err="1" smtClean="0"/>
              <a:t>in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penitentiary</a:t>
            </a:r>
            <a:endParaRPr lang="hu-HU" sz="2400" dirty="0" smtClean="0"/>
          </a:p>
          <a:p>
            <a:pPr algn="just"/>
            <a:r>
              <a:rPr lang="hu-HU" sz="2400" dirty="0" err="1" smtClean="0"/>
              <a:t>Ones</a:t>
            </a:r>
            <a:r>
              <a:rPr lang="hu-HU" sz="2400" dirty="0" smtClean="0"/>
              <a:t> </a:t>
            </a:r>
            <a:r>
              <a:rPr lang="hu-HU" sz="2400" dirty="0" err="1" smtClean="0"/>
              <a:t>who</a:t>
            </a:r>
            <a:r>
              <a:rPr lang="hu-HU" sz="2400" dirty="0" smtClean="0"/>
              <a:t> </a:t>
            </a:r>
            <a:r>
              <a:rPr lang="hu-HU" sz="2400" dirty="0" err="1" smtClean="0"/>
              <a:t>have</a:t>
            </a:r>
            <a:r>
              <a:rPr lang="hu-HU" sz="2400" dirty="0" smtClean="0"/>
              <a:t> </a:t>
            </a:r>
            <a:r>
              <a:rPr lang="hu-HU" sz="2400" dirty="0" err="1" smtClean="0"/>
              <a:t>special</a:t>
            </a:r>
            <a:r>
              <a:rPr lang="hu-HU" sz="2400" dirty="0" smtClean="0"/>
              <a:t> </a:t>
            </a:r>
            <a:r>
              <a:rPr lang="hu-HU" sz="2400" dirty="0" err="1" smtClean="0"/>
              <a:t>needs</a:t>
            </a:r>
            <a:endParaRPr lang="hu-HU" sz="2400" dirty="0" smtClean="0"/>
          </a:p>
          <a:p>
            <a:pPr algn="just"/>
            <a:r>
              <a:rPr lang="hu-HU" sz="2400" dirty="0" err="1" smtClean="0"/>
              <a:t>Ones</a:t>
            </a:r>
            <a:r>
              <a:rPr lang="hu-HU" sz="2400" dirty="0" smtClean="0"/>
              <a:t> </a:t>
            </a:r>
            <a:r>
              <a:rPr lang="hu-HU" sz="2400" dirty="0" err="1" smtClean="0"/>
              <a:t>who</a:t>
            </a:r>
            <a:r>
              <a:rPr lang="hu-HU" sz="2400" dirty="0" smtClean="0"/>
              <a:t> </a:t>
            </a:r>
            <a:r>
              <a:rPr lang="hu-HU" sz="2400" dirty="0" err="1" smtClean="0"/>
              <a:t>don’t</a:t>
            </a:r>
            <a:r>
              <a:rPr lang="hu-HU" sz="2400" dirty="0" smtClean="0"/>
              <a:t> </a:t>
            </a:r>
            <a:r>
              <a:rPr lang="hu-HU" sz="2400" dirty="0" err="1" smtClean="0"/>
              <a:t>want</a:t>
            </a:r>
            <a:r>
              <a:rPr lang="hu-HU" sz="2400" dirty="0" smtClean="0"/>
              <a:t> </a:t>
            </a:r>
            <a:r>
              <a:rPr lang="hu-HU" sz="2400" dirty="0" err="1" smtClean="0"/>
              <a:t>to</a:t>
            </a:r>
            <a:r>
              <a:rPr lang="hu-HU" sz="2400" dirty="0" smtClean="0"/>
              <a:t> </a:t>
            </a:r>
            <a:r>
              <a:rPr lang="hu-HU" sz="2400" dirty="0" err="1" smtClean="0"/>
              <a:t>change</a:t>
            </a:r>
            <a:r>
              <a:rPr lang="hu-HU" sz="2400" dirty="0" smtClean="0"/>
              <a:t>/</a:t>
            </a:r>
            <a:r>
              <a:rPr lang="hu-HU" sz="2400" dirty="0" err="1" smtClean="0"/>
              <a:t>cooperate</a:t>
            </a:r>
            <a:r>
              <a:rPr lang="hu-HU" sz="2400" dirty="0" smtClean="0"/>
              <a:t>/</a:t>
            </a:r>
            <a:r>
              <a:rPr lang="hu-HU" sz="2400" dirty="0" err="1" smtClean="0"/>
              <a:t>have</a:t>
            </a:r>
            <a:r>
              <a:rPr lang="hu-HU" sz="2400" dirty="0" smtClean="0"/>
              <a:t> </a:t>
            </a:r>
            <a:r>
              <a:rPr lang="hu-HU" sz="2400" dirty="0" err="1" smtClean="0"/>
              <a:t>conditions</a:t>
            </a:r>
            <a:endParaRPr lang="hu-HU" sz="2400" dirty="0" smtClean="0"/>
          </a:p>
          <a:p>
            <a:pPr algn="just">
              <a:buNone/>
            </a:pPr>
            <a:endParaRPr lang="hu-HU" sz="2400" dirty="0" smtClean="0"/>
          </a:p>
          <a:p>
            <a:endParaRPr lang="hu-HU" sz="2400" dirty="0" smtClean="0"/>
          </a:p>
          <a:p>
            <a:endParaRPr lang="hu-H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The </a:t>
            </a:r>
            <a:r>
              <a:rPr lang="hu-HU" dirty="0" err="1" smtClean="0"/>
              <a:t>first</a:t>
            </a:r>
            <a:r>
              <a:rPr lang="hu-HU" dirty="0" smtClean="0"/>
              <a:t> </a:t>
            </a:r>
            <a:r>
              <a:rPr lang="hu-HU" dirty="0" err="1" smtClean="0"/>
              <a:t>days</a:t>
            </a:r>
            <a:r>
              <a:rPr lang="hu-HU" dirty="0" smtClean="0"/>
              <a:t>…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hu-HU" dirty="0" err="1" smtClean="0"/>
              <a:t>Moving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, </a:t>
            </a:r>
            <a:r>
              <a:rPr lang="hu-HU" dirty="0" err="1" smtClean="0"/>
              <a:t>signing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contract</a:t>
            </a:r>
            <a:endParaRPr lang="hu-HU" dirty="0" smtClean="0"/>
          </a:p>
          <a:p>
            <a:pPr algn="just"/>
            <a:r>
              <a:rPr lang="hu-HU" dirty="0" err="1" smtClean="0"/>
              <a:t>Weekly</a:t>
            </a:r>
            <a:r>
              <a:rPr lang="hu-HU" dirty="0" smtClean="0"/>
              <a:t> </a:t>
            </a:r>
            <a:r>
              <a:rPr lang="hu-HU" dirty="0" err="1" smtClean="0"/>
              <a:t>plan</a:t>
            </a:r>
            <a:r>
              <a:rPr lang="hu-HU" dirty="0" smtClean="0"/>
              <a:t> / </a:t>
            </a:r>
            <a:r>
              <a:rPr lang="hu-HU" dirty="0" err="1" smtClean="0"/>
              <a:t>weekly</a:t>
            </a:r>
            <a:r>
              <a:rPr lang="hu-HU" dirty="0" smtClean="0"/>
              <a:t> </a:t>
            </a:r>
            <a:r>
              <a:rPr lang="hu-HU" dirty="0" err="1" smtClean="0"/>
              <a:t>report</a:t>
            </a:r>
            <a:endParaRPr lang="hu-HU" dirty="0" smtClean="0"/>
          </a:p>
          <a:p>
            <a:pPr algn="just"/>
            <a:r>
              <a:rPr lang="hu-HU" dirty="0" err="1" smtClean="0"/>
              <a:t>Cost</a:t>
            </a:r>
            <a:r>
              <a:rPr lang="hu-HU" dirty="0" smtClean="0"/>
              <a:t> </a:t>
            </a:r>
            <a:r>
              <a:rPr lang="hu-HU" dirty="0" err="1" smtClean="0"/>
              <a:t>plan</a:t>
            </a:r>
            <a:r>
              <a:rPr lang="hu-HU" dirty="0" smtClean="0"/>
              <a:t> (</a:t>
            </a:r>
            <a:r>
              <a:rPr lang="hu-HU" dirty="0" err="1" smtClean="0"/>
              <a:t>savings</a:t>
            </a:r>
            <a:r>
              <a:rPr lang="hu-HU" dirty="0" smtClean="0"/>
              <a:t>)</a:t>
            </a:r>
          </a:p>
          <a:p>
            <a:pPr algn="just"/>
            <a:r>
              <a:rPr lang="hu-HU" dirty="0" err="1" smtClean="0"/>
              <a:t>Planning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order</a:t>
            </a:r>
            <a:r>
              <a:rPr lang="hu-HU" dirty="0" smtClean="0"/>
              <a:t> of </a:t>
            </a:r>
            <a:r>
              <a:rPr lang="hu-HU" dirty="0" err="1" smtClean="0"/>
              <a:t>accommodation</a:t>
            </a:r>
            <a:r>
              <a:rPr lang="hu-HU" dirty="0" smtClean="0"/>
              <a:t> (</a:t>
            </a:r>
            <a:r>
              <a:rPr lang="hu-HU" dirty="0" err="1" smtClean="0"/>
              <a:t>cleaning</a:t>
            </a:r>
            <a:r>
              <a:rPr lang="hu-HU" dirty="0" smtClean="0"/>
              <a:t>/</a:t>
            </a:r>
            <a:r>
              <a:rPr lang="hu-HU" dirty="0" err="1" smtClean="0"/>
              <a:t>cooking</a:t>
            </a:r>
            <a:r>
              <a:rPr lang="hu-HU" dirty="0" smtClean="0"/>
              <a:t>/shopping/</a:t>
            </a:r>
            <a:r>
              <a:rPr lang="hu-HU" dirty="0" err="1" smtClean="0"/>
              <a:t>washing</a:t>
            </a:r>
            <a:r>
              <a:rPr lang="hu-HU" dirty="0" smtClean="0"/>
              <a:t>, etc.)</a:t>
            </a:r>
          </a:p>
          <a:p>
            <a:pPr algn="just"/>
            <a:r>
              <a:rPr lang="hu-HU" dirty="0" err="1" smtClean="0"/>
              <a:t>Leaving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flat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morning</a:t>
            </a:r>
            <a:r>
              <a:rPr lang="hu-HU" dirty="0" smtClean="0"/>
              <a:t>: </a:t>
            </a:r>
            <a:r>
              <a:rPr lang="hu-HU" dirty="0" err="1" smtClean="0"/>
              <a:t>work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looking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a </a:t>
            </a:r>
            <a:r>
              <a:rPr lang="hu-HU" dirty="0" err="1" smtClean="0"/>
              <a:t>job</a:t>
            </a:r>
            <a:endParaRPr lang="hu-HU" dirty="0" smtClean="0"/>
          </a:p>
          <a:p>
            <a:pPr algn="just"/>
            <a:r>
              <a:rPr lang="hu-HU" dirty="0" err="1" smtClean="0"/>
              <a:t>Administration</a:t>
            </a:r>
            <a:r>
              <a:rPr lang="hu-HU" dirty="0" smtClean="0"/>
              <a:t> (</a:t>
            </a:r>
            <a:r>
              <a:rPr lang="hu-HU" dirty="0" err="1" smtClean="0"/>
              <a:t>sometimes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first</a:t>
            </a:r>
            <a:r>
              <a:rPr lang="hu-HU" dirty="0" smtClean="0"/>
              <a:t> </a:t>
            </a:r>
            <a:r>
              <a:rPr lang="hu-HU" dirty="0" err="1" smtClean="0"/>
              <a:t>time</a:t>
            </a:r>
            <a:r>
              <a:rPr lang="hu-HU" dirty="0" smtClean="0"/>
              <a:t> </a:t>
            </a:r>
            <a:r>
              <a:rPr lang="hu-HU" dirty="0" err="1" smtClean="0"/>
              <a:t>together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a </a:t>
            </a:r>
            <a:r>
              <a:rPr lang="hu-HU" dirty="0" err="1" smtClean="0"/>
              <a:t>helper</a:t>
            </a:r>
            <a:r>
              <a:rPr lang="hu-HU" dirty="0" smtClean="0"/>
              <a:t>) – </a:t>
            </a:r>
            <a:r>
              <a:rPr lang="hu-HU" dirty="0" err="1" smtClean="0"/>
              <a:t>documents</a:t>
            </a:r>
            <a:r>
              <a:rPr lang="hu-HU" dirty="0" smtClean="0"/>
              <a:t> (ID </a:t>
            </a:r>
            <a:r>
              <a:rPr lang="hu-HU" dirty="0" err="1" smtClean="0"/>
              <a:t>card</a:t>
            </a:r>
            <a:r>
              <a:rPr lang="hu-HU" dirty="0" smtClean="0"/>
              <a:t>, </a:t>
            </a:r>
            <a:r>
              <a:rPr lang="hu-HU" dirty="0" err="1" smtClean="0"/>
              <a:t>address</a:t>
            </a:r>
            <a:r>
              <a:rPr lang="hu-HU" dirty="0" smtClean="0"/>
              <a:t> </a:t>
            </a:r>
            <a:r>
              <a:rPr lang="hu-HU" dirty="0" err="1" smtClean="0"/>
              <a:t>card</a:t>
            </a:r>
            <a:r>
              <a:rPr lang="hu-HU" dirty="0" smtClean="0"/>
              <a:t>, </a:t>
            </a:r>
            <a:r>
              <a:rPr lang="hu-HU" dirty="0" err="1" smtClean="0"/>
              <a:t>tax</a:t>
            </a:r>
            <a:r>
              <a:rPr lang="hu-HU" dirty="0" smtClean="0"/>
              <a:t> </a:t>
            </a:r>
            <a:r>
              <a:rPr lang="hu-HU" dirty="0" err="1" smtClean="0"/>
              <a:t>card</a:t>
            </a:r>
            <a:r>
              <a:rPr lang="hu-HU" dirty="0" smtClean="0"/>
              <a:t>, bank </a:t>
            </a:r>
            <a:r>
              <a:rPr lang="hu-HU" dirty="0" err="1" smtClean="0"/>
              <a:t>card</a:t>
            </a:r>
            <a:r>
              <a:rPr lang="hu-HU" dirty="0" smtClean="0"/>
              <a:t>, </a:t>
            </a:r>
            <a:r>
              <a:rPr lang="hu-HU" dirty="0" err="1" smtClean="0"/>
              <a:t>social</a:t>
            </a:r>
            <a:r>
              <a:rPr lang="hu-HU" dirty="0" smtClean="0"/>
              <a:t> </a:t>
            </a:r>
            <a:r>
              <a:rPr lang="hu-HU" dirty="0" err="1" smtClean="0"/>
              <a:t>security</a:t>
            </a:r>
            <a:r>
              <a:rPr lang="hu-HU" dirty="0" smtClean="0"/>
              <a:t> </a:t>
            </a:r>
            <a:r>
              <a:rPr lang="hu-HU" dirty="0" err="1" smtClean="0"/>
              <a:t>card</a:t>
            </a:r>
            <a:r>
              <a:rPr lang="hu-HU" dirty="0" smtClean="0"/>
              <a:t>, </a:t>
            </a:r>
            <a:r>
              <a:rPr lang="hu-HU" dirty="0" err="1" smtClean="0"/>
              <a:t>certificates</a:t>
            </a:r>
            <a:r>
              <a:rPr lang="hu-HU" dirty="0" smtClean="0"/>
              <a:t>, </a:t>
            </a:r>
            <a:r>
              <a:rPr lang="hu-HU" dirty="0" err="1" smtClean="0"/>
              <a:t>criminal</a:t>
            </a:r>
            <a:r>
              <a:rPr lang="hu-HU" dirty="0" smtClean="0"/>
              <a:t> </a:t>
            </a:r>
            <a:r>
              <a:rPr lang="hu-HU" dirty="0" err="1" smtClean="0"/>
              <a:t>record</a:t>
            </a:r>
            <a:r>
              <a:rPr lang="hu-HU" dirty="0" smtClean="0"/>
              <a:t> </a:t>
            </a:r>
            <a:r>
              <a:rPr lang="hu-HU" dirty="0" err="1" smtClean="0"/>
              <a:t>document</a:t>
            </a:r>
            <a:r>
              <a:rPr lang="hu-HU" dirty="0" smtClean="0"/>
              <a:t>, etc.)</a:t>
            </a: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u-HU" dirty="0" smtClean="0"/>
              <a:t>Most </a:t>
            </a:r>
            <a:r>
              <a:rPr lang="hu-HU" dirty="0" err="1" smtClean="0"/>
              <a:t>common</a:t>
            </a:r>
            <a:r>
              <a:rPr lang="hu-HU" dirty="0" smtClean="0"/>
              <a:t> </a:t>
            </a:r>
            <a:r>
              <a:rPr lang="hu-HU" dirty="0" err="1" smtClean="0"/>
              <a:t>problems</a:t>
            </a:r>
            <a:r>
              <a:rPr lang="hu-HU" dirty="0" smtClean="0"/>
              <a:t> </a:t>
            </a:r>
            <a:r>
              <a:rPr lang="hu-HU" dirty="0" err="1" smtClean="0"/>
              <a:t>after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err="1" smtClean="0"/>
              <a:t>release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err="1" smtClean="0"/>
              <a:t>missing</a:t>
            </a:r>
            <a:r>
              <a:rPr lang="hu-HU" dirty="0" smtClean="0"/>
              <a:t> </a:t>
            </a:r>
            <a:r>
              <a:rPr lang="hu-HU" dirty="0" err="1" smtClean="0"/>
              <a:t>documents</a:t>
            </a:r>
            <a:endParaRPr lang="hu-HU" dirty="0" smtClean="0"/>
          </a:p>
          <a:p>
            <a:r>
              <a:rPr lang="hu-HU" dirty="0" err="1" smtClean="0"/>
              <a:t>Missing</a:t>
            </a:r>
            <a:r>
              <a:rPr lang="hu-HU" dirty="0" smtClean="0"/>
              <a:t> </a:t>
            </a:r>
            <a:r>
              <a:rPr lang="hu-HU" dirty="0" err="1" smtClean="0"/>
              <a:t>certificates</a:t>
            </a:r>
            <a:endParaRPr lang="hu-HU" dirty="0" smtClean="0"/>
          </a:p>
          <a:p>
            <a:r>
              <a:rPr lang="hu-HU" dirty="0" smtClean="0"/>
              <a:t>No </a:t>
            </a:r>
            <a:r>
              <a:rPr lang="hu-HU" dirty="0" err="1" smtClean="0"/>
              <a:t>digital</a:t>
            </a:r>
            <a:r>
              <a:rPr lang="hu-HU" dirty="0" smtClean="0"/>
              <a:t> </a:t>
            </a:r>
            <a:r>
              <a:rPr lang="hu-HU" dirty="0" err="1" smtClean="0"/>
              <a:t>competence</a:t>
            </a:r>
            <a:endParaRPr lang="hu-HU" dirty="0" smtClean="0"/>
          </a:p>
          <a:p>
            <a:r>
              <a:rPr lang="hu-HU" dirty="0" smtClean="0"/>
              <a:t>No </a:t>
            </a:r>
            <a:r>
              <a:rPr lang="hu-HU" dirty="0" err="1" smtClean="0"/>
              <a:t>money</a:t>
            </a:r>
            <a:endParaRPr lang="hu-HU" dirty="0" smtClean="0"/>
          </a:p>
          <a:p>
            <a:r>
              <a:rPr lang="hu-HU" dirty="0" smtClean="0"/>
              <a:t>Total </a:t>
            </a:r>
            <a:r>
              <a:rPr lang="hu-HU" dirty="0" err="1" smtClean="0"/>
              <a:t>reality</a:t>
            </a:r>
            <a:r>
              <a:rPr lang="hu-HU" dirty="0" smtClean="0"/>
              <a:t> </a:t>
            </a:r>
            <a:r>
              <a:rPr lang="hu-HU" dirty="0" err="1" smtClean="0"/>
              <a:t>loss</a:t>
            </a:r>
            <a:r>
              <a:rPr lang="hu-HU" dirty="0" smtClean="0"/>
              <a:t>, </a:t>
            </a:r>
            <a:r>
              <a:rPr lang="hu-HU" dirty="0" err="1" smtClean="0"/>
              <a:t>loss</a:t>
            </a:r>
            <a:r>
              <a:rPr lang="hu-HU" dirty="0" smtClean="0"/>
              <a:t> of </a:t>
            </a:r>
            <a:r>
              <a:rPr lang="hu-HU" dirty="0" err="1" smtClean="0"/>
              <a:t>sense</a:t>
            </a:r>
            <a:r>
              <a:rPr lang="hu-HU" dirty="0" smtClean="0"/>
              <a:t> </a:t>
            </a:r>
            <a:r>
              <a:rPr lang="hu-HU" dirty="0" err="1" smtClean="0"/>
              <a:t>of</a:t>
            </a:r>
            <a:r>
              <a:rPr lang="hu-HU" dirty="0" smtClean="0"/>
              <a:t> </a:t>
            </a:r>
            <a:r>
              <a:rPr lang="hu-HU" dirty="0" err="1" smtClean="0"/>
              <a:t>time</a:t>
            </a:r>
            <a:endParaRPr lang="hu-HU" dirty="0" smtClean="0"/>
          </a:p>
          <a:p>
            <a:r>
              <a:rPr lang="hu-HU" dirty="0" err="1" smtClean="0"/>
              <a:t>Institutialization</a:t>
            </a:r>
            <a:r>
              <a:rPr lang="hu-HU" dirty="0" smtClean="0"/>
              <a:t> </a:t>
            </a:r>
          </a:p>
          <a:p>
            <a:r>
              <a:rPr lang="hu-HU" dirty="0" smtClean="0"/>
              <a:t>No </a:t>
            </a:r>
            <a:r>
              <a:rPr lang="hu-HU" dirty="0" err="1" smtClean="0"/>
              <a:t>planning</a:t>
            </a:r>
            <a:r>
              <a:rPr lang="hu-HU" dirty="0" smtClean="0"/>
              <a:t> </a:t>
            </a:r>
            <a:r>
              <a:rPr lang="hu-HU" dirty="0" err="1" smtClean="0"/>
              <a:t>at</a:t>
            </a:r>
            <a:r>
              <a:rPr lang="hu-HU" dirty="0" smtClean="0"/>
              <a:t> </a:t>
            </a:r>
            <a:r>
              <a:rPr lang="hu-HU" dirty="0" err="1" smtClean="0"/>
              <a:t>all</a:t>
            </a:r>
            <a:r>
              <a:rPr lang="hu-HU" dirty="0" smtClean="0"/>
              <a:t> (ad hoc </a:t>
            </a:r>
            <a:r>
              <a:rPr lang="hu-HU" dirty="0" err="1" smtClean="0"/>
              <a:t>decisions</a:t>
            </a:r>
            <a:r>
              <a:rPr lang="hu-HU" dirty="0" smtClean="0"/>
              <a:t>)</a:t>
            </a:r>
          </a:p>
          <a:p>
            <a:r>
              <a:rPr lang="hu-HU" dirty="0" err="1" smtClean="0"/>
              <a:t>Problems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r>
              <a:rPr lang="hu-HU" dirty="0" smtClean="0"/>
              <a:t> </a:t>
            </a:r>
            <a:r>
              <a:rPr lang="hu-HU" dirty="0" err="1" smtClean="0"/>
              <a:t>communication</a:t>
            </a:r>
            <a:r>
              <a:rPr lang="hu-HU" dirty="0" smtClean="0"/>
              <a:t> </a:t>
            </a:r>
            <a:r>
              <a:rPr lang="hu-HU" dirty="0" err="1" smtClean="0"/>
              <a:t>skills</a:t>
            </a:r>
            <a:r>
              <a:rPr lang="hu-HU" dirty="0" smtClean="0"/>
              <a:t>)</a:t>
            </a:r>
          </a:p>
          <a:p>
            <a:r>
              <a:rPr lang="hu-HU" dirty="0" smtClean="0"/>
              <a:t>Health </a:t>
            </a:r>
            <a:r>
              <a:rPr lang="hu-HU" dirty="0" err="1" smtClean="0"/>
              <a:t>problems</a:t>
            </a:r>
            <a:r>
              <a:rPr lang="hu-HU" dirty="0" smtClean="0"/>
              <a:t> (</a:t>
            </a:r>
            <a:r>
              <a:rPr lang="hu-HU" dirty="0" err="1" smtClean="0"/>
              <a:t>sedatives</a:t>
            </a:r>
            <a:r>
              <a:rPr lang="hu-HU" dirty="0" smtClean="0"/>
              <a:t>, etc.)</a:t>
            </a:r>
            <a:endParaRPr lang="hu-H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err="1" smtClean="0"/>
              <a:t>Days</a:t>
            </a:r>
            <a:r>
              <a:rPr lang="hu-HU" dirty="0" smtClean="0"/>
              <a:t> </a:t>
            </a:r>
            <a:r>
              <a:rPr lang="hu-HU" dirty="0" err="1" smtClean="0"/>
              <a:t>later</a:t>
            </a:r>
            <a:r>
              <a:rPr lang="hu-HU" dirty="0" smtClean="0"/>
              <a:t>…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u-HU" dirty="0" err="1" smtClean="0"/>
              <a:t>Work</a:t>
            </a:r>
            <a:r>
              <a:rPr lang="hu-HU" dirty="0" smtClean="0"/>
              <a:t> + </a:t>
            </a:r>
            <a:r>
              <a:rPr lang="hu-HU" dirty="0" err="1" smtClean="0"/>
              <a:t>some</a:t>
            </a:r>
            <a:r>
              <a:rPr lang="hu-HU" dirty="0" smtClean="0"/>
              <a:t> </a:t>
            </a:r>
            <a:r>
              <a:rPr lang="hu-HU" dirty="0" err="1" smtClean="0"/>
              <a:t>kind</a:t>
            </a:r>
            <a:r>
              <a:rPr lang="hu-HU" dirty="0" smtClean="0"/>
              <a:t> of </a:t>
            </a:r>
            <a:r>
              <a:rPr lang="hu-HU" dirty="0" err="1" smtClean="0"/>
              <a:t>training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learning</a:t>
            </a:r>
            <a:endParaRPr lang="hu-HU" dirty="0" smtClean="0"/>
          </a:p>
          <a:p>
            <a:pPr algn="just"/>
            <a:r>
              <a:rPr lang="hu-HU" dirty="0" err="1" smtClean="0"/>
              <a:t>Groups</a:t>
            </a:r>
            <a:r>
              <a:rPr lang="hu-HU" dirty="0" smtClean="0"/>
              <a:t> </a:t>
            </a:r>
            <a:r>
              <a:rPr lang="hu-HU" dirty="0" err="1" smtClean="0"/>
              <a:t>if</a:t>
            </a:r>
            <a:r>
              <a:rPr lang="hu-HU" dirty="0" smtClean="0"/>
              <a:t> </a:t>
            </a:r>
            <a:r>
              <a:rPr lang="hu-HU" dirty="0" err="1" smtClean="0"/>
              <a:t>needed</a:t>
            </a:r>
            <a:r>
              <a:rPr lang="hu-HU" dirty="0" smtClean="0"/>
              <a:t> (</a:t>
            </a:r>
            <a:r>
              <a:rPr lang="hu-HU" dirty="0" err="1" smtClean="0"/>
              <a:t>outside</a:t>
            </a:r>
            <a:r>
              <a:rPr lang="hu-HU" dirty="0" smtClean="0"/>
              <a:t> </a:t>
            </a:r>
            <a:r>
              <a:rPr lang="hu-HU" dirty="0" err="1" smtClean="0"/>
              <a:t>groups</a:t>
            </a:r>
            <a:r>
              <a:rPr lang="hu-HU" dirty="0" smtClean="0"/>
              <a:t>, </a:t>
            </a:r>
            <a:r>
              <a:rPr lang="hu-HU" dirty="0" err="1" smtClean="0"/>
              <a:t>new</a:t>
            </a:r>
            <a:r>
              <a:rPr lang="hu-HU" dirty="0" smtClean="0"/>
              <a:t> </a:t>
            </a:r>
            <a:r>
              <a:rPr lang="hu-HU" dirty="0" err="1" smtClean="0"/>
              <a:t>communities</a:t>
            </a:r>
            <a:r>
              <a:rPr lang="hu-HU" dirty="0" smtClean="0"/>
              <a:t>, </a:t>
            </a:r>
            <a:r>
              <a:rPr lang="hu-HU" dirty="0" err="1" smtClean="0"/>
              <a:t>relationships</a:t>
            </a:r>
            <a:r>
              <a:rPr lang="hu-HU" dirty="0" smtClean="0"/>
              <a:t>) – NOT A COMMUNITY!</a:t>
            </a:r>
          </a:p>
          <a:p>
            <a:pPr algn="just"/>
            <a:r>
              <a:rPr lang="hu-HU" dirty="0" err="1" smtClean="0"/>
              <a:t>Holidays</a:t>
            </a:r>
            <a:r>
              <a:rPr lang="hu-HU" dirty="0" smtClean="0"/>
              <a:t> </a:t>
            </a:r>
            <a:r>
              <a:rPr lang="hu-HU" dirty="0" err="1" smtClean="0"/>
              <a:t>together</a:t>
            </a:r>
            <a:r>
              <a:rPr lang="hu-HU" dirty="0" smtClean="0"/>
              <a:t> and/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joint</a:t>
            </a:r>
            <a:r>
              <a:rPr lang="hu-HU" dirty="0" smtClean="0"/>
              <a:t> </a:t>
            </a:r>
            <a:r>
              <a:rPr lang="hu-HU" dirty="0" err="1" smtClean="0"/>
              <a:t>preparations</a:t>
            </a:r>
            <a:endParaRPr lang="hu-HU" dirty="0" smtClean="0"/>
          </a:p>
          <a:p>
            <a:pPr algn="just"/>
            <a:r>
              <a:rPr lang="hu-HU" dirty="0" err="1" smtClean="0"/>
              <a:t>Hiking</a:t>
            </a:r>
            <a:r>
              <a:rPr lang="hu-HU" dirty="0" smtClean="0"/>
              <a:t>, </a:t>
            </a:r>
            <a:r>
              <a:rPr lang="hu-HU" dirty="0" err="1" smtClean="0"/>
              <a:t>going</a:t>
            </a:r>
            <a:r>
              <a:rPr lang="hu-HU" dirty="0" smtClean="0"/>
              <a:t> out </a:t>
            </a:r>
            <a:r>
              <a:rPr lang="hu-HU" dirty="0" err="1" smtClean="0"/>
              <a:t>together</a:t>
            </a:r>
            <a:r>
              <a:rPr lang="hu-HU" dirty="0" smtClean="0"/>
              <a:t> (</a:t>
            </a:r>
            <a:r>
              <a:rPr lang="hu-HU" dirty="0" err="1" smtClean="0"/>
              <a:t>spontaniously</a:t>
            </a:r>
            <a:r>
              <a:rPr lang="hu-HU" dirty="0" smtClean="0"/>
              <a:t> </a:t>
            </a:r>
            <a:r>
              <a:rPr lang="hu-HU" dirty="0" err="1" smtClean="0"/>
              <a:t>or</a:t>
            </a:r>
            <a:r>
              <a:rPr lang="hu-HU" dirty="0" smtClean="0"/>
              <a:t> </a:t>
            </a:r>
            <a:r>
              <a:rPr lang="hu-HU" dirty="0" err="1" smtClean="0"/>
              <a:t>organized</a:t>
            </a:r>
            <a:r>
              <a:rPr lang="hu-HU" dirty="0" smtClean="0"/>
              <a:t>)</a:t>
            </a:r>
          </a:p>
          <a:p>
            <a:pPr algn="just"/>
            <a:r>
              <a:rPr lang="hu-HU" dirty="0" err="1" smtClean="0"/>
              <a:t>Every</a:t>
            </a:r>
            <a:r>
              <a:rPr lang="hu-HU" dirty="0" smtClean="0"/>
              <a:t> </a:t>
            </a:r>
            <a:r>
              <a:rPr lang="hu-HU" dirty="0" err="1" smtClean="0"/>
              <a:t>day</a:t>
            </a:r>
            <a:r>
              <a:rPr lang="hu-HU" dirty="0" smtClean="0"/>
              <a:t> </a:t>
            </a:r>
            <a:r>
              <a:rPr lang="hu-HU" dirty="0" err="1" smtClean="0"/>
              <a:t>one</a:t>
            </a:r>
            <a:r>
              <a:rPr lang="hu-HU" dirty="0" smtClean="0"/>
              <a:t> </a:t>
            </a:r>
            <a:r>
              <a:rPr lang="hu-HU" dirty="0" err="1" smtClean="0"/>
              <a:t>helper</a:t>
            </a:r>
            <a:r>
              <a:rPr lang="hu-HU" dirty="0" smtClean="0"/>
              <a:t> is </a:t>
            </a:r>
            <a:r>
              <a:rPr lang="hu-HU" dirty="0" err="1" smtClean="0"/>
              <a:t>on</a:t>
            </a:r>
            <a:r>
              <a:rPr lang="hu-HU" dirty="0" smtClean="0"/>
              <a:t> </a:t>
            </a:r>
            <a:r>
              <a:rPr lang="hu-HU" dirty="0" err="1" smtClean="0"/>
              <a:t>duty</a:t>
            </a:r>
            <a:r>
              <a:rPr lang="hu-HU" dirty="0" smtClean="0"/>
              <a:t>!</a:t>
            </a:r>
          </a:p>
          <a:p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u-HU" dirty="0" err="1" smtClean="0"/>
              <a:t>Basis</a:t>
            </a:r>
            <a:r>
              <a:rPr lang="hu-HU" dirty="0" smtClean="0"/>
              <a:t> of </a:t>
            </a:r>
            <a:r>
              <a:rPr lang="hu-HU" dirty="0" err="1" smtClean="0"/>
              <a:t>the</a:t>
            </a:r>
            <a:r>
              <a:rPr lang="hu-HU" dirty="0" smtClean="0"/>
              <a:t> </a:t>
            </a:r>
            <a:r>
              <a:rPr lang="hu-HU" dirty="0" err="1" smtClean="0"/>
              <a:t>professional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program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hu-HU" dirty="0" err="1" smtClean="0"/>
              <a:t>Ensuring</a:t>
            </a:r>
            <a:r>
              <a:rPr lang="hu-HU" dirty="0" smtClean="0"/>
              <a:t> </a:t>
            </a:r>
            <a:r>
              <a:rPr lang="en-US" dirty="0" smtClean="0"/>
              <a:t>complex services: housing, human relations, labor market services, training / learning</a:t>
            </a:r>
            <a:endParaRPr lang="hu-HU" dirty="0" smtClean="0"/>
          </a:p>
          <a:p>
            <a:pPr algn="just"/>
            <a:r>
              <a:rPr lang="hu-HU" dirty="0" smtClean="0"/>
              <a:t>p</a:t>
            </a:r>
            <a:r>
              <a:rPr lang="en-US" dirty="0" err="1" smtClean="0"/>
              <a:t>sychosocial</a:t>
            </a:r>
            <a:r>
              <a:rPr lang="en-US" dirty="0" smtClean="0"/>
              <a:t> support and care (helping work) are given a prominent role</a:t>
            </a:r>
            <a:endParaRPr lang="hu-HU" dirty="0" smtClean="0"/>
          </a:p>
          <a:p>
            <a:pPr algn="just"/>
            <a:r>
              <a:rPr lang="hu-HU" dirty="0" smtClean="0"/>
              <a:t>t</a:t>
            </a:r>
            <a:r>
              <a:rPr lang="en-US" dirty="0" smtClean="0"/>
              <a:t>he living space must ensure a certain level of autonomy, personality, expression of individuality</a:t>
            </a:r>
            <a:endParaRPr lang="hu-HU" dirty="0" smtClean="0"/>
          </a:p>
          <a:p>
            <a:pPr algn="just"/>
            <a:r>
              <a:rPr lang="en-US" dirty="0" smtClean="0"/>
              <a:t>shaping the free interior, keeping your own objects, etc. represent the value of freedom</a:t>
            </a:r>
            <a:endParaRPr lang="hu-HU" dirty="0" smtClean="0"/>
          </a:p>
          <a:p>
            <a:pPr algn="just"/>
            <a:r>
              <a:rPr lang="en-US" dirty="0" smtClean="0"/>
              <a:t>the rules on community coexistence must also be complied </a:t>
            </a:r>
            <a:r>
              <a:rPr lang="hu-HU" dirty="0" smtClean="0"/>
              <a:t> </a:t>
            </a:r>
            <a:r>
              <a:rPr lang="hu-HU" dirty="0" err="1" smtClean="0"/>
              <a:t>with</a:t>
            </a:r>
            <a:endParaRPr lang="hu-HU" dirty="0" smtClean="0"/>
          </a:p>
          <a:p>
            <a:pPr algn="just"/>
            <a:r>
              <a:rPr lang="en-US" dirty="0" smtClean="0"/>
              <a:t>developing the personalities and key and transversal competences of released prisoners</a:t>
            </a:r>
            <a:endParaRPr lang="hu-HU" dirty="0" smtClean="0"/>
          </a:p>
          <a:p>
            <a:pPr algn="just"/>
            <a:r>
              <a:rPr lang="en-US" dirty="0" smtClean="0"/>
              <a:t>supporting their labor market skills and opportunities</a:t>
            </a:r>
            <a:endParaRPr lang="hu-HU" dirty="0" smtClean="0"/>
          </a:p>
          <a:p>
            <a:pPr algn="just"/>
            <a:r>
              <a:rPr lang="en-US" dirty="0" smtClean="0"/>
              <a:t>organization of structured and semi-structured leisure programs</a:t>
            </a:r>
            <a:endParaRPr lang="hu-HU" dirty="0" smtClean="0"/>
          </a:p>
          <a:p>
            <a:pPr algn="just"/>
            <a:r>
              <a:rPr lang="en-US" dirty="0" smtClean="0"/>
              <a:t>establishing the enforceability of </a:t>
            </a:r>
            <a:r>
              <a:rPr lang="hu-HU" dirty="0" err="1" smtClean="0"/>
              <a:t>restorative</a:t>
            </a:r>
            <a:r>
              <a:rPr lang="hu-HU" dirty="0" smtClean="0"/>
              <a:t> </a:t>
            </a:r>
            <a:r>
              <a:rPr lang="hu-HU" dirty="0" err="1" smtClean="0"/>
              <a:t>programs</a:t>
            </a:r>
            <a:r>
              <a:rPr lang="hu-HU" dirty="0" smtClean="0"/>
              <a:t> </a:t>
            </a:r>
            <a:r>
              <a:rPr lang="en-US" dirty="0" smtClean="0"/>
              <a:t>and special codes of conduct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1026" name="Picture 2" descr="K:\Merci mentés\PÁLYÁZATBESZÁMOLÓ_20\BM-FÉLUTAS_1\FOTÓK\2020_03_06\20200305_1856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2937"/>
            <a:ext cx="8229600" cy="390048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ADMIN\20-as\FOTÓK\2020_09_01\20200828_15341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5999"/>
            <a:ext cx="8229600" cy="389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ADMIN\20-as\FOTÓK\2020_07_01\20200701_1604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2937"/>
            <a:ext cx="8229600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FOTÓK\2020_06_04\IMG_045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ADMIN\20-as\FOTÓK\2020_08_23\20200821_15400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5999"/>
            <a:ext cx="8229600" cy="389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C:\Users\Mercedes\AppData\Local\Temp\_tc\Digi-képek\20201205_16413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88840"/>
            <a:ext cx="7128832" cy="359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ADMIN\20-as\FOTÓK\2020_07_06_szűrés\20200706_1039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5999"/>
            <a:ext cx="8229600" cy="389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ADMIN\20-as\FOTÓK\2020_11_16\20201115_1352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2937"/>
            <a:ext cx="8229600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F74A7781-0CEE-4E07-BA19-B26744E07505" descr="cid:50AC76E8-6079-4E37-8192-3EE465A8A3C7"/>
          <p:cNvPicPr>
            <a:picLocks noGrp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A7A38F6D-9DE2-4C65-AA46-98130680A182" descr="cid:8668F75A-A914-4F27-BA37-146011B67799"/>
          <p:cNvPicPr>
            <a:picLocks noGrp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F2FDD3E0-3E25-46DC-A315-A64A3737A95E" descr="cid:694C5A17-946F-4EC8-9454-8B404FF0C883"/>
          <p:cNvPicPr>
            <a:picLocks noGrp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ADMIN\20-as\FOTÓK\2020_09_13\20200912_14325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5999"/>
            <a:ext cx="8229600" cy="389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ADMIN\20-as\FOTÓK\2020_11_15\20201114_10120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5999"/>
            <a:ext cx="8229600" cy="389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pic>
        <p:nvPicPr>
          <p:cNvPr id="4" name="Tartalom helye 3" descr="K:\Merci mentés\PÁLYÁZATBESZÁMOLÓ_20\BM-FÉLUTAS_1\FOTÓK\2020_09_27_TerrorHáza\20200926_12035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12937"/>
            <a:ext cx="8229600" cy="390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Everydays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pictures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 descr="K:\Merci mentés\PÁLYÁZATBESZÁMOLÓ_20\BM-FÉLUTAS_1\ADMIN\20-as\FOTÓK\Lovaglás_október\20201024_14524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7920880" cy="4315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Thank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your</a:t>
            </a:r>
            <a:r>
              <a:rPr lang="hu-HU" dirty="0" smtClean="0"/>
              <a:t> </a:t>
            </a:r>
            <a:r>
              <a:rPr lang="hu-HU" dirty="0" err="1" smtClean="0"/>
              <a:t>attention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 descr="C:\Users\Mercedes\AppData\Local\Temp\_tc\2020.09.06.-kirándulás\20200906_1242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9144000" cy="460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hu-HU" dirty="0" smtClean="0"/>
              <a:t>Online: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hu-HU" b="1" dirty="0" smtClean="0">
                <a:cs typeface="Andalus" pitchFamily="18" charset="-78"/>
              </a:rPr>
              <a:t>Web</a:t>
            </a:r>
            <a:r>
              <a:rPr lang="hu-HU" sz="4400" b="1" dirty="0" smtClean="0">
                <a:cs typeface="Andalus" pitchFamily="18" charset="-78"/>
              </a:rPr>
              <a:t>: </a:t>
            </a:r>
            <a:r>
              <a:rPr lang="hu-HU" dirty="0" err="1" smtClean="0">
                <a:cs typeface="Andalus" pitchFamily="18" charset="-78"/>
                <a:hlinkClick r:id="rId2"/>
              </a:rPr>
              <a:t>www.valtosav.hu</a:t>
            </a:r>
            <a:r>
              <a:rPr lang="hu-HU" dirty="0" smtClean="0">
                <a:cs typeface="Andalus" pitchFamily="18" charset="-78"/>
              </a:rPr>
              <a:t> </a:t>
            </a:r>
            <a:endParaRPr lang="hu-HU" dirty="0" smtClean="0">
              <a:cs typeface="Andalus" pitchFamily="18" charset="-78"/>
              <a:hlinkClick r:id="rId3"/>
            </a:endParaRPr>
          </a:p>
          <a:p>
            <a:pPr algn="just">
              <a:buNone/>
            </a:pPr>
            <a:r>
              <a:rPr lang="hu-HU" b="1" dirty="0" smtClean="0">
                <a:cs typeface="Andalus" pitchFamily="18" charset="-78"/>
              </a:rPr>
              <a:t>E-mail: </a:t>
            </a:r>
            <a:r>
              <a:rPr lang="hu-HU" dirty="0" err="1" smtClean="0">
                <a:cs typeface="Andalus" pitchFamily="18" charset="-78"/>
                <a:hlinkClick r:id="rId4"/>
              </a:rPr>
              <a:t>alapitvany</a:t>
            </a:r>
            <a:r>
              <a:rPr lang="hu-HU" dirty="0" smtClean="0">
                <a:cs typeface="Andalus" pitchFamily="18" charset="-78"/>
                <a:hlinkClick r:id="rId4"/>
              </a:rPr>
              <a:t>@</a:t>
            </a:r>
            <a:r>
              <a:rPr lang="hu-HU" dirty="0" err="1" smtClean="0">
                <a:cs typeface="Andalus" pitchFamily="18" charset="-78"/>
                <a:hlinkClick r:id="rId4"/>
              </a:rPr>
              <a:t>valtosav.hu</a:t>
            </a:r>
            <a:endParaRPr lang="hu-HU" dirty="0" smtClean="0">
              <a:cs typeface="Andalus" pitchFamily="18" charset="-78"/>
            </a:endParaRPr>
          </a:p>
          <a:p>
            <a:pPr algn="just">
              <a:buNone/>
            </a:pPr>
            <a:r>
              <a:rPr lang="hu-HU" b="1" dirty="0" err="1" smtClean="0">
                <a:cs typeface="Andalus" pitchFamily="18" charset="-78"/>
              </a:rPr>
              <a:t>Facebook</a:t>
            </a:r>
            <a:r>
              <a:rPr lang="hu-HU" b="1" dirty="0" smtClean="0">
                <a:cs typeface="Andalus" pitchFamily="18" charset="-78"/>
              </a:rPr>
              <a:t>:</a:t>
            </a:r>
            <a:r>
              <a:rPr lang="hu-HU" dirty="0" smtClean="0">
                <a:cs typeface="Andalus" pitchFamily="18" charset="-78"/>
                <a:hlinkClick r:id="rId5"/>
              </a:rPr>
              <a:t> </a:t>
            </a:r>
            <a:r>
              <a:rPr lang="hu-HU" dirty="0" err="1" smtClean="0">
                <a:cs typeface="Andalus" pitchFamily="18" charset="-78"/>
                <a:hlinkClick r:id="rId5"/>
              </a:rPr>
              <a:t>www.facebook.com</a:t>
            </a:r>
            <a:r>
              <a:rPr lang="hu-HU" dirty="0" smtClean="0">
                <a:cs typeface="Andalus" pitchFamily="18" charset="-78"/>
                <a:hlinkClick r:id="rId5"/>
              </a:rPr>
              <a:t>/</a:t>
            </a:r>
            <a:r>
              <a:rPr lang="hu-HU" dirty="0" err="1" smtClean="0">
                <a:cs typeface="Andalus" pitchFamily="18" charset="-78"/>
                <a:hlinkClick r:id="rId5"/>
              </a:rPr>
              <a:t>ValtosavAlapitvany</a:t>
            </a:r>
            <a:r>
              <a:rPr lang="hu-HU" dirty="0" smtClean="0">
                <a:cs typeface="Andalus" pitchFamily="18" charset="-78"/>
                <a:hlinkClick r:id="rId5"/>
              </a:rPr>
              <a:t>/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860</Words>
  <Application>Microsoft Office PowerPoint</Application>
  <PresentationFormat>Diavetítés a képernyőre (4:3 oldalarány)</PresentationFormat>
  <Paragraphs>120</Paragraphs>
  <Slides>31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2" baseType="lpstr">
      <vt:lpstr>Office-téma</vt:lpstr>
      <vt:lpstr>Váltó-sáv Alapítvány Half-way Flat Program</vt:lpstr>
      <vt:lpstr>Basic information:</vt:lpstr>
      <vt:lpstr>Goals: </vt:lpstr>
      <vt:lpstr>Methods: </vt:lpstr>
      <vt:lpstr>Summary:</vt:lpstr>
      <vt:lpstr>Half-way House/Flat program</vt:lpstr>
      <vt:lpstr>Half-way program: reasons</vt:lpstr>
      <vt:lpstr>2010-2016, 2019</vt:lpstr>
      <vt:lpstr>Entry process</vt:lpstr>
      <vt:lpstr>Who can’t?</vt:lpstr>
      <vt:lpstr>The first days… </vt:lpstr>
      <vt:lpstr>Most common problems after  release</vt:lpstr>
      <vt:lpstr>Days later… </vt:lpstr>
      <vt:lpstr>Basis of the professional program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Everydays in pictures</vt:lpstr>
      <vt:lpstr>Thank you for your attention</vt:lpstr>
      <vt:lpstr>Online: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Váltó-sáv Alapítvány Half-way Flat Program</dc:title>
  <dc:creator>Andras</dc:creator>
  <cp:lastModifiedBy>Andras</cp:lastModifiedBy>
  <cp:revision>1</cp:revision>
  <dcterms:created xsi:type="dcterms:W3CDTF">2021-07-01T09:27:25Z</dcterms:created>
  <dcterms:modified xsi:type="dcterms:W3CDTF">2021-07-01T09:30:17Z</dcterms:modified>
</cp:coreProperties>
</file>